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3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4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64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25.xml" ContentType="application/vnd.openxmlformats-officedocument.presentationml.notesSlide+xml"/>
  <Override PartName="/ppt/notesSlides/notesSlide126.xml" ContentType="application/vnd.openxmlformats-officedocument.presentationml.notesSlide+xml"/>
  <Override PartName="/ppt/notesSlides/notesSlide127.xml" ContentType="application/vnd.openxmlformats-officedocument.presentationml.notesSlide+xml"/>
  <Override PartName="/ppt/notesSlides/notesSlide128.xml" ContentType="application/vnd.openxmlformats-officedocument.presentationml.notesSlide+xml"/>
  <Override PartName="/ppt/notesSlides/notesSlide129.xml" ContentType="application/vnd.openxmlformats-officedocument.presentationml.notesSlide+xml"/>
  <Override PartName="/ppt/notesSlides/notesSlide130.xml" ContentType="application/vnd.openxmlformats-officedocument.presentationml.notesSlide+xml"/>
  <Override PartName="/ppt/notesSlides/notesSlide131.xml" ContentType="application/vnd.openxmlformats-officedocument.presentationml.notesSlide+xml"/>
  <Override PartName="/ppt/notesSlides/notesSlide132.xml" ContentType="application/vnd.openxmlformats-officedocument.presentationml.notesSlide+xml"/>
  <Override PartName="/ppt/notesSlides/notesSlide133.xml" ContentType="application/vnd.openxmlformats-officedocument.presentationml.notesSlide+xml"/>
  <Override PartName="/ppt/notesSlides/notesSlide134.xml" ContentType="application/vnd.openxmlformats-officedocument.presentationml.notesSlide+xml"/>
  <Override PartName="/ppt/notesSlides/notesSlide135.xml" ContentType="application/vnd.openxmlformats-officedocument.presentationml.notesSlide+xml"/>
  <Override PartName="/ppt/notesSlides/notesSlide136.xml" ContentType="application/vnd.openxmlformats-officedocument.presentationml.notesSlide+xml"/>
  <Override PartName="/ppt/notesSlides/notesSlide137.xml" ContentType="application/vnd.openxmlformats-officedocument.presentationml.notesSlide+xml"/>
  <Override PartName="/ppt/notesSlides/notesSlide138.xml" ContentType="application/vnd.openxmlformats-officedocument.presentationml.notesSlide+xml"/>
  <Override PartName="/ppt/notesSlides/notesSlide139.xml" ContentType="application/vnd.openxmlformats-officedocument.presentationml.notesSlide+xml"/>
  <Override PartName="/ppt/notesSlides/notesSlide1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142"/>
  </p:notesMasterIdLst>
  <p:handoutMasterIdLst>
    <p:handoutMasterId r:id="rId143"/>
  </p:handoutMasterIdLst>
  <p:sldIdLst>
    <p:sldId id="257" r:id="rId2"/>
    <p:sldId id="377" r:id="rId3"/>
    <p:sldId id="371" r:id="rId4"/>
    <p:sldId id="259" r:id="rId5"/>
    <p:sldId id="326" r:id="rId6"/>
    <p:sldId id="524" r:id="rId7"/>
    <p:sldId id="525" r:id="rId8"/>
    <p:sldId id="526" r:id="rId9"/>
    <p:sldId id="527" r:id="rId10"/>
    <p:sldId id="528" r:id="rId11"/>
    <p:sldId id="529" r:id="rId12"/>
    <p:sldId id="530" r:id="rId13"/>
    <p:sldId id="531" r:id="rId14"/>
    <p:sldId id="533" r:id="rId15"/>
    <p:sldId id="532" r:id="rId16"/>
    <p:sldId id="693" r:id="rId17"/>
    <p:sldId id="534" r:id="rId18"/>
    <p:sldId id="694" r:id="rId19"/>
    <p:sldId id="535" r:id="rId20"/>
    <p:sldId id="536" r:id="rId21"/>
    <p:sldId id="537" r:id="rId22"/>
    <p:sldId id="538" r:id="rId23"/>
    <p:sldId id="539" r:id="rId24"/>
    <p:sldId id="540" r:id="rId25"/>
    <p:sldId id="541" r:id="rId26"/>
    <p:sldId id="542" r:id="rId27"/>
    <p:sldId id="543" r:id="rId28"/>
    <p:sldId id="544" r:id="rId29"/>
    <p:sldId id="545" r:id="rId30"/>
    <p:sldId id="546" r:id="rId31"/>
    <p:sldId id="547" r:id="rId32"/>
    <p:sldId id="548" r:id="rId33"/>
    <p:sldId id="549" r:id="rId34"/>
    <p:sldId id="550" r:id="rId35"/>
    <p:sldId id="551" r:id="rId36"/>
    <p:sldId id="552" r:id="rId37"/>
    <p:sldId id="553" r:id="rId38"/>
    <p:sldId id="695" r:id="rId39"/>
    <p:sldId id="554" r:id="rId40"/>
    <p:sldId id="696" r:id="rId41"/>
    <p:sldId id="555" r:id="rId42"/>
    <p:sldId id="556" r:id="rId43"/>
    <p:sldId id="697" r:id="rId44"/>
    <p:sldId id="557" r:id="rId45"/>
    <p:sldId id="698" r:id="rId46"/>
    <p:sldId id="558" r:id="rId47"/>
    <p:sldId id="559" r:id="rId48"/>
    <p:sldId id="560" r:id="rId49"/>
    <p:sldId id="561" r:id="rId50"/>
    <p:sldId id="562" r:id="rId51"/>
    <p:sldId id="563" r:id="rId52"/>
    <p:sldId id="564" r:id="rId53"/>
    <p:sldId id="699" r:id="rId54"/>
    <p:sldId id="582" r:id="rId55"/>
    <p:sldId id="583" r:id="rId56"/>
    <p:sldId id="700" r:id="rId57"/>
    <p:sldId id="584" r:id="rId58"/>
    <p:sldId id="701" r:id="rId59"/>
    <p:sldId id="585" r:id="rId60"/>
    <p:sldId id="702" r:id="rId61"/>
    <p:sldId id="586" r:id="rId62"/>
    <p:sldId id="703" r:id="rId63"/>
    <p:sldId id="596" r:id="rId64"/>
    <p:sldId id="597" r:id="rId65"/>
    <p:sldId id="567" r:id="rId66"/>
    <p:sldId id="598" r:id="rId67"/>
    <p:sldId id="600" r:id="rId68"/>
    <p:sldId id="599" r:id="rId69"/>
    <p:sldId id="687" r:id="rId70"/>
    <p:sldId id="602" r:id="rId71"/>
    <p:sldId id="603" r:id="rId72"/>
    <p:sldId id="604" r:id="rId73"/>
    <p:sldId id="601" r:id="rId74"/>
    <p:sldId id="605" r:id="rId75"/>
    <p:sldId id="606" r:id="rId76"/>
    <p:sldId id="607" r:id="rId77"/>
    <p:sldId id="609" r:id="rId78"/>
    <p:sldId id="688" r:id="rId79"/>
    <p:sldId id="608" r:id="rId80"/>
    <p:sldId id="610" r:id="rId81"/>
    <p:sldId id="611" r:id="rId82"/>
    <p:sldId id="689" r:id="rId83"/>
    <p:sldId id="612" r:id="rId84"/>
    <p:sldId id="613" r:id="rId85"/>
    <p:sldId id="614" r:id="rId86"/>
    <p:sldId id="690" r:id="rId87"/>
    <p:sldId id="615" r:id="rId88"/>
    <p:sldId id="704" r:id="rId89"/>
    <p:sldId id="616" r:id="rId90"/>
    <p:sldId id="617" r:id="rId91"/>
    <p:sldId id="618" r:id="rId92"/>
    <p:sldId id="619" r:id="rId93"/>
    <p:sldId id="620" r:id="rId94"/>
    <p:sldId id="621" r:id="rId95"/>
    <p:sldId id="622" r:id="rId96"/>
    <p:sldId id="623" r:id="rId97"/>
    <p:sldId id="624" r:id="rId98"/>
    <p:sldId id="625" r:id="rId99"/>
    <p:sldId id="626" r:id="rId100"/>
    <p:sldId id="627" r:id="rId101"/>
    <p:sldId id="628" r:id="rId102"/>
    <p:sldId id="629" r:id="rId103"/>
    <p:sldId id="630" r:id="rId104"/>
    <p:sldId id="631" r:id="rId105"/>
    <p:sldId id="632" r:id="rId106"/>
    <p:sldId id="633" r:id="rId107"/>
    <p:sldId id="634" r:id="rId108"/>
    <p:sldId id="635" r:id="rId109"/>
    <p:sldId id="636" r:id="rId110"/>
    <p:sldId id="637" r:id="rId111"/>
    <p:sldId id="638" r:id="rId112"/>
    <p:sldId id="639" r:id="rId113"/>
    <p:sldId id="640" r:id="rId114"/>
    <p:sldId id="641" r:id="rId115"/>
    <p:sldId id="642" r:id="rId116"/>
    <p:sldId id="643" r:id="rId117"/>
    <p:sldId id="646" r:id="rId118"/>
    <p:sldId id="644" r:id="rId119"/>
    <p:sldId id="645" r:id="rId120"/>
    <p:sldId id="647" r:id="rId121"/>
    <p:sldId id="648" r:id="rId122"/>
    <p:sldId id="691" r:id="rId123"/>
    <p:sldId id="649" r:id="rId124"/>
    <p:sldId id="650" r:id="rId125"/>
    <p:sldId id="651" r:id="rId126"/>
    <p:sldId id="705" r:id="rId127"/>
    <p:sldId id="706" r:id="rId128"/>
    <p:sldId id="707" r:id="rId129"/>
    <p:sldId id="708" r:id="rId130"/>
    <p:sldId id="692" r:id="rId131"/>
    <p:sldId id="652" r:id="rId132"/>
    <p:sldId id="654" r:id="rId133"/>
    <p:sldId id="655" r:id="rId134"/>
    <p:sldId id="656" r:id="rId135"/>
    <p:sldId id="657" r:id="rId136"/>
    <p:sldId id="658" r:id="rId137"/>
    <p:sldId id="659" r:id="rId138"/>
    <p:sldId id="660" r:id="rId139"/>
    <p:sldId id="661" r:id="rId140"/>
    <p:sldId id="662" r:id="rId141"/>
  </p:sldIdLst>
  <p:sldSz cx="9144000" cy="5143500" type="screen16x9"/>
  <p:notesSz cx="6858000" cy="9144000"/>
  <p:defaultTextStyle>
    <a:defPPr>
      <a:defRPr lang="en-US"/>
    </a:defPPr>
    <a:lvl1pPr marL="0" algn="l" defTabSz="878985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439491" algn="l" defTabSz="878985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878985" algn="l" defTabSz="878985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318476" algn="l" defTabSz="878985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1757969" algn="l" defTabSz="878985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2197461" algn="l" defTabSz="878985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2636953" algn="l" defTabSz="878985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3076445" algn="l" defTabSz="878985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3515938" algn="l" defTabSz="878985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00" autoAdjust="0"/>
    <p:restoredTop sz="97336" autoAdjust="0"/>
  </p:normalViewPr>
  <p:slideViewPr>
    <p:cSldViewPr>
      <p:cViewPr>
        <p:scale>
          <a:sx n="75" d="100"/>
          <a:sy n="75" d="100"/>
        </p:scale>
        <p:origin x="-1452" y="-43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38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presProps" Target="pres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slide" Target="slides/slide139.xml"/><Relationship Id="rId14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5FC8758-A30F-4DFB-BD32-7D30B352D08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8ADD2C79-1B4C-4728-B8BA-75D1871836B1}">
      <dgm:prSet/>
      <dgm:spPr/>
      <dgm:t>
        <a:bodyPr/>
        <a:lstStyle/>
        <a:p>
          <a:pPr rtl="0"/>
          <a:r>
            <a:rPr lang="en-US" b="1" dirty="0" smtClean="0">
              <a:solidFill>
                <a:srgbClr val="FFFF00"/>
              </a:solidFill>
            </a:rPr>
            <a:t>Course Coordinator:</a:t>
          </a:r>
          <a:endParaRPr lang="en-IN" b="1" dirty="0">
            <a:solidFill>
              <a:srgbClr val="FFFF00"/>
            </a:solidFill>
          </a:endParaRPr>
        </a:p>
      </dgm:t>
    </dgm:pt>
    <dgm:pt modelId="{B7E0FD53-46BD-4B70-BB06-A70B93D4FFAE}" type="parTrans" cxnId="{81636E36-8174-430E-AC04-051CB0BED359}">
      <dgm:prSet/>
      <dgm:spPr/>
      <dgm:t>
        <a:bodyPr/>
        <a:lstStyle/>
        <a:p>
          <a:endParaRPr lang="en-IN"/>
        </a:p>
      </dgm:t>
    </dgm:pt>
    <dgm:pt modelId="{BEEFB9B6-D592-4488-BA42-866F59E43FD8}" type="sibTrans" cxnId="{81636E36-8174-430E-AC04-051CB0BED359}">
      <dgm:prSet/>
      <dgm:spPr/>
      <dgm:t>
        <a:bodyPr/>
        <a:lstStyle/>
        <a:p>
          <a:endParaRPr lang="en-IN"/>
        </a:p>
      </dgm:t>
    </dgm:pt>
    <dgm:pt modelId="{BB0DE332-E964-40E8-ABE5-1B8EC4559E10}">
      <dgm:prSet/>
      <dgm:spPr/>
      <dgm:t>
        <a:bodyPr/>
        <a:lstStyle/>
        <a:p>
          <a:pPr rtl="0"/>
          <a:r>
            <a:rPr lang="en-US" smtClean="0"/>
            <a:t>Assistant Professor</a:t>
          </a:r>
          <a:endParaRPr lang="en-IN"/>
        </a:p>
      </dgm:t>
    </dgm:pt>
    <dgm:pt modelId="{94C48D1C-AC8B-42E7-87F1-4E295024AFA7}" type="parTrans" cxnId="{7492CA97-E327-40AE-B3D0-33DD511F93BD}">
      <dgm:prSet/>
      <dgm:spPr/>
      <dgm:t>
        <a:bodyPr/>
        <a:lstStyle/>
        <a:p>
          <a:endParaRPr lang="en-IN"/>
        </a:p>
      </dgm:t>
    </dgm:pt>
    <dgm:pt modelId="{E23F1A4A-2158-426D-A96E-3575C0DCFA3D}" type="sibTrans" cxnId="{7492CA97-E327-40AE-B3D0-33DD511F93BD}">
      <dgm:prSet/>
      <dgm:spPr/>
      <dgm:t>
        <a:bodyPr/>
        <a:lstStyle/>
        <a:p>
          <a:endParaRPr lang="en-IN"/>
        </a:p>
      </dgm:t>
    </dgm:pt>
    <dgm:pt modelId="{DC78DE07-7541-458B-A1DC-FEAAA52DBC17}">
      <dgm:prSet/>
      <dgm:spPr/>
      <dgm:t>
        <a:bodyPr/>
        <a:lstStyle/>
        <a:p>
          <a:pPr rtl="0"/>
          <a:r>
            <a:rPr lang="en-US" smtClean="0"/>
            <a:t>Dept. of E&amp;C, ATME</a:t>
          </a:r>
          <a:endParaRPr lang="en-IN"/>
        </a:p>
      </dgm:t>
    </dgm:pt>
    <dgm:pt modelId="{D56E76E0-7FF7-44D9-891E-31773D599C5D}" type="parTrans" cxnId="{2CCC90AA-4DD8-4A6C-89B3-42E0726B3060}">
      <dgm:prSet/>
      <dgm:spPr/>
      <dgm:t>
        <a:bodyPr/>
        <a:lstStyle/>
        <a:p>
          <a:endParaRPr lang="en-IN"/>
        </a:p>
      </dgm:t>
    </dgm:pt>
    <dgm:pt modelId="{800D9EA1-E6EA-400F-8B80-637C812BFB6E}" type="sibTrans" cxnId="{2CCC90AA-4DD8-4A6C-89B3-42E0726B3060}">
      <dgm:prSet/>
      <dgm:spPr/>
      <dgm:t>
        <a:bodyPr/>
        <a:lstStyle/>
        <a:p>
          <a:endParaRPr lang="en-IN"/>
        </a:p>
      </dgm:t>
    </dgm:pt>
    <dgm:pt modelId="{B2A6C572-057F-4FA2-850F-9998FA9FE560}">
      <dgm:prSet/>
      <dgm:spPr/>
      <dgm:t>
        <a:bodyPr/>
        <a:lstStyle/>
        <a:p>
          <a:pPr rtl="0"/>
          <a:r>
            <a:rPr lang="en-US" dirty="0" smtClean="0"/>
            <a:t>Guruprasad K N</a:t>
          </a:r>
          <a:endParaRPr lang="en-IN" dirty="0"/>
        </a:p>
      </dgm:t>
    </dgm:pt>
    <dgm:pt modelId="{92346858-DE8C-47DE-8E56-C00816F84551}" type="sibTrans" cxnId="{8832A6AA-535E-4CAE-A4AF-0041BA7C8BDA}">
      <dgm:prSet/>
      <dgm:spPr/>
      <dgm:t>
        <a:bodyPr/>
        <a:lstStyle/>
        <a:p>
          <a:endParaRPr lang="en-IN"/>
        </a:p>
      </dgm:t>
    </dgm:pt>
    <dgm:pt modelId="{5A7DA327-55E8-4F80-A8C2-C3E18790E04D}" type="parTrans" cxnId="{8832A6AA-535E-4CAE-A4AF-0041BA7C8BDA}">
      <dgm:prSet/>
      <dgm:spPr/>
      <dgm:t>
        <a:bodyPr/>
        <a:lstStyle/>
        <a:p>
          <a:endParaRPr lang="en-IN"/>
        </a:p>
      </dgm:t>
    </dgm:pt>
    <dgm:pt modelId="{E1C121FE-6D04-4F37-8C53-4DDD620F0F90}" type="pres">
      <dgm:prSet presAssocID="{65FC8758-A30F-4DFB-BD32-7D30B352D08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A5C68E38-655A-4770-AA31-F3BBB3DC10C6}" type="pres">
      <dgm:prSet presAssocID="{8ADD2C79-1B4C-4728-B8BA-75D1871836B1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F3C1B692-AC09-4AC4-9E60-04A4FB0504F1}" type="pres">
      <dgm:prSet presAssocID="{BEEFB9B6-D592-4488-BA42-866F59E43FD8}" presName="spacer" presStyleCnt="0"/>
      <dgm:spPr/>
    </dgm:pt>
    <dgm:pt modelId="{984016C2-1E25-4417-8960-5BE2370A8EC3}" type="pres">
      <dgm:prSet presAssocID="{B2A6C572-057F-4FA2-850F-9998FA9FE560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4842F7DE-8BCA-4E9A-996C-F6CD2C6CD4D8}" type="pres">
      <dgm:prSet presAssocID="{92346858-DE8C-47DE-8E56-C00816F84551}" presName="spacer" presStyleCnt="0"/>
      <dgm:spPr/>
    </dgm:pt>
    <dgm:pt modelId="{1A968EF5-885F-4DBD-AADC-E95A56A22BCE}" type="pres">
      <dgm:prSet presAssocID="{BB0DE332-E964-40E8-ABE5-1B8EC4559E10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7E70F48F-6380-4DD1-88AB-575D2626FEB4}" type="pres">
      <dgm:prSet presAssocID="{E23F1A4A-2158-426D-A96E-3575C0DCFA3D}" presName="spacer" presStyleCnt="0"/>
      <dgm:spPr/>
    </dgm:pt>
    <dgm:pt modelId="{53561778-52B7-441F-A8D9-CE1D44CE54DE}" type="pres">
      <dgm:prSet presAssocID="{DC78DE07-7541-458B-A1DC-FEAAA52DBC17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8832A6AA-535E-4CAE-A4AF-0041BA7C8BDA}" srcId="{65FC8758-A30F-4DFB-BD32-7D30B352D088}" destId="{B2A6C572-057F-4FA2-850F-9998FA9FE560}" srcOrd="1" destOrd="0" parTransId="{5A7DA327-55E8-4F80-A8C2-C3E18790E04D}" sibTransId="{92346858-DE8C-47DE-8E56-C00816F84551}"/>
    <dgm:cxn modelId="{81636E36-8174-430E-AC04-051CB0BED359}" srcId="{65FC8758-A30F-4DFB-BD32-7D30B352D088}" destId="{8ADD2C79-1B4C-4728-B8BA-75D1871836B1}" srcOrd="0" destOrd="0" parTransId="{B7E0FD53-46BD-4B70-BB06-A70B93D4FFAE}" sibTransId="{BEEFB9B6-D592-4488-BA42-866F59E43FD8}"/>
    <dgm:cxn modelId="{2CCC90AA-4DD8-4A6C-89B3-42E0726B3060}" srcId="{65FC8758-A30F-4DFB-BD32-7D30B352D088}" destId="{DC78DE07-7541-458B-A1DC-FEAAA52DBC17}" srcOrd="3" destOrd="0" parTransId="{D56E76E0-7FF7-44D9-891E-31773D599C5D}" sibTransId="{800D9EA1-E6EA-400F-8B80-637C812BFB6E}"/>
    <dgm:cxn modelId="{7492CA97-E327-40AE-B3D0-33DD511F93BD}" srcId="{65FC8758-A30F-4DFB-BD32-7D30B352D088}" destId="{BB0DE332-E964-40E8-ABE5-1B8EC4559E10}" srcOrd="2" destOrd="0" parTransId="{94C48D1C-AC8B-42E7-87F1-4E295024AFA7}" sibTransId="{E23F1A4A-2158-426D-A96E-3575C0DCFA3D}"/>
    <dgm:cxn modelId="{349787FD-DC41-4E5C-B70F-859811AD69F0}" type="presOf" srcId="{DC78DE07-7541-458B-A1DC-FEAAA52DBC17}" destId="{53561778-52B7-441F-A8D9-CE1D44CE54DE}" srcOrd="0" destOrd="0" presId="urn:microsoft.com/office/officeart/2005/8/layout/vList2"/>
    <dgm:cxn modelId="{031226F6-72AE-497D-95E0-10BE51EDF152}" type="presOf" srcId="{8ADD2C79-1B4C-4728-B8BA-75D1871836B1}" destId="{A5C68E38-655A-4770-AA31-F3BBB3DC10C6}" srcOrd="0" destOrd="0" presId="urn:microsoft.com/office/officeart/2005/8/layout/vList2"/>
    <dgm:cxn modelId="{6534B1BE-8ADA-42BA-8802-6DD378F595FA}" type="presOf" srcId="{B2A6C572-057F-4FA2-850F-9998FA9FE560}" destId="{984016C2-1E25-4417-8960-5BE2370A8EC3}" srcOrd="0" destOrd="0" presId="urn:microsoft.com/office/officeart/2005/8/layout/vList2"/>
    <dgm:cxn modelId="{9AA29A46-B7EC-4B9D-B176-6553CFB7B095}" type="presOf" srcId="{65FC8758-A30F-4DFB-BD32-7D30B352D088}" destId="{E1C121FE-6D04-4F37-8C53-4DDD620F0F90}" srcOrd="0" destOrd="0" presId="urn:microsoft.com/office/officeart/2005/8/layout/vList2"/>
    <dgm:cxn modelId="{4CCFD600-1C62-4E9F-B796-E77054B20F1D}" type="presOf" srcId="{BB0DE332-E964-40E8-ABE5-1B8EC4559E10}" destId="{1A968EF5-885F-4DBD-AADC-E95A56A22BCE}" srcOrd="0" destOrd="0" presId="urn:microsoft.com/office/officeart/2005/8/layout/vList2"/>
    <dgm:cxn modelId="{BFE4D21E-3030-4191-9EF7-E75F4777B96E}" type="presParOf" srcId="{E1C121FE-6D04-4F37-8C53-4DDD620F0F90}" destId="{A5C68E38-655A-4770-AA31-F3BBB3DC10C6}" srcOrd="0" destOrd="0" presId="urn:microsoft.com/office/officeart/2005/8/layout/vList2"/>
    <dgm:cxn modelId="{FCD8ADFB-C746-4976-A582-048E7A99C95C}" type="presParOf" srcId="{E1C121FE-6D04-4F37-8C53-4DDD620F0F90}" destId="{F3C1B692-AC09-4AC4-9E60-04A4FB0504F1}" srcOrd="1" destOrd="0" presId="urn:microsoft.com/office/officeart/2005/8/layout/vList2"/>
    <dgm:cxn modelId="{8CCFEC9B-C288-4038-980B-70AEF3BBC53D}" type="presParOf" srcId="{E1C121FE-6D04-4F37-8C53-4DDD620F0F90}" destId="{984016C2-1E25-4417-8960-5BE2370A8EC3}" srcOrd="2" destOrd="0" presId="urn:microsoft.com/office/officeart/2005/8/layout/vList2"/>
    <dgm:cxn modelId="{E34A2F18-2B6D-4EE9-B4F3-C3566C5F615C}" type="presParOf" srcId="{E1C121FE-6D04-4F37-8C53-4DDD620F0F90}" destId="{4842F7DE-8BCA-4E9A-996C-F6CD2C6CD4D8}" srcOrd="3" destOrd="0" presId="urn:microsoft.com/office/officeart/2005/8/layout/vList2"/>
    <dgm:cxn modelId="{00712D67-EC8C-4F59-B978-2FEB746BB125}" type="presParOf" srcId="{E1C121FE-6D04-4F37-8C53-4DDD620F0F90}" destId="{1A968EF5-885F-4DBD-AADC-E95A56A22BCE}" srcOrd="4" destOrd="0" presId="urn:microsoft.com/office/officeart/2005/8/layout/vList2"/>
    <dgm:cxn modelId="{6FB8634D-155A-4769-BCE0-0901D3722E2A}" type="presParOf" srcId="{E1C121FE-6D04-4F37-8C53-4DDD620F0F90}" destId="{7E70F48F-6380-4DD1-88AB-575D2626FEB4}" srcOrd="5" destOrd="0" presId="urn:microsoft.com/office/officeart/2005/8/layout/vList2"/>
    <dgm:cxn modelId="{56C65BD3-E97A-4130-8FAC-6F955D10C753}" type="presParOf" srcId="{E1C121FE-6D04-4F37-8C53-4DDD620F0F90}" destId="{53561778-52B7-441F-A8D9-CE1D44CE54DE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DC1D9399-F66C-4987-95CB-ED8167460C5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5AD21A00-D534-4CEC-B36A-CDAB1D7F70C2}">
      <dgm:prSet/>
      <dgm:spPr/>
      <dgm:t>
        <a:bodyPr/>
        <a:lstStyle/>
        <a:p>
          <a:pPr rtl="0"/>
          <a:r>
            <a:rPr lang="en-US" dirty="0" smtClean="0"/>
            <a:t>Module 3: Chapter 2</a:t>
          </a:r>
          <a:endParaRPr lang="en-IN" dirty="0"/>
        </a:p>
      </dgm:t>
    </dgm:pt>
    <dgm:pt modelId="{B23AEC5A-4CC2-4720-8D9F-46E5C05548BF}" type="parTrans" cxnId="{4B8D2955-7C90-48C1-B876-BB7FE2DDF44D}">
      <dgm:prSet/>
      <dgm:spPr/>
      <dgm:t>
        <a:bodyPr/>
        <a:lstStyle/>
        <a:p>
          <a:endParaRPr lang="en-IN"/>
        </a:p>
      </dgm:t>
    </dgm:pt>
    <dgm:pt modelId="{F03B04A6-0FD8-4C7A-82F7-D6241BA9D0C8}" type="sibTrans" cxnId="{4B8D2955-7C90-48C1-B876-BB7FE2DDF44D}">
      <dgm:prSet/>
      <dgm:spPr/>
      <dgm:t>
        <a:bodyPr/>
        <a:lstStyle/>
        <a:p>
          <a:endParaRPr lang="en-IN"/>
        </a:p>
      </dgm:t>
    </dgm:pt>
    <dgm:pt modelId="{ABB48A67-6BA8-4043-8091-ED3F40E335AF}" type="pres">
      <dgm:prSet presAssocID="{DC1D9399-F66C-4987-95CB-ED8167460C5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F06E8F77-A2C7-4956-8E2B-23BE4BEB67B5}" type="pres">
      <dgm:prSet presAssocID="{5AD21A00-D534-4CEC-B36A-CDAB1D7F70C2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4B8D2955-7C90-48C1-B876-BB7FE2DDF44D}" srcId="{DC1D9399-F66C-4987-95CB-ED8167460C5D}" destId="{5AD21A00-D534-4CEC-B36A-CDAB1D7F70C2}" srcOrd="0" destOrd="0" parTransId="{B23AEC5A-4CC2-4720-8D9F-46E5C05548BF}" sibTransId="{F03B04A6-0FD8-4C7A-82F7-D6241BA9D0C8}"/>
    <dgm:cxn modelId="{1341BAE7-4EDF-4044-902A-E52F2CF2550B}" type="presOf" srcId="{5AD21A00-D534-4CEC-B36A-CDAB1D7F70C2}" destId="{F06E8F77-A2C7-4956-8E2B-23BE4BEB67B5}" srcOrd="0" destOrd="0" presId="urn:microsoft.com/office/officeart/2005/8/layout/vList2"/>
    <dgm:cxn modelId="{879C4A1A-641F-4F05-BC8D-882E4B29ED56}" type="presOf" srcId="{DC1D9399-F66C-4987-95CB-ED8167460C5D}" destId="{ABB48A67-6BA8-4043-8091-ED3F40E335AF}" srcOrd="0" destOrd="0" presId="urn:microsoft.com/office/officeart/2005/8/layout/vList2"/>
    <dgm:cxn modelId="{9A6028E6-DC0D-4852-AB9A-34F78C3A2F3A}" type="presParOf" srcId="{ABB48A67-6BA8-4043-8091-ED3F40E335AF}" destId="{F06E8F77-A2C7-4956-8E2B-23BE4BEB67B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2A4128E7-B3B9-4162-BB05-66A9D6357AD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FB4525F7-7FFD-45EC-9B46-3B10CD03A956}">
      <dgm:prSet/>
      <dgm:spPr/>
      <dgm:t>
        <a:bodyPr/>
        <a:lstStyle/>
        <a:p>
          <a:pPr rtl="0"/>
          <a:r>
            <a:rPr lang="en-IN" dirty="0" smtClean="0"/>
            <a:t>Antenna Basics:</a:t>
          </a:r>
          <a:endParaRPr lang="en-IN" dirty="0"/>
        </a:p>
      </dgm:t>
    </dgm:pt>
    <dgm:pt modelId="{3B5A1A80-0914-4612-8FAE-F7BAC67D310D}" type="parTrans" cxnId="{E7BE9D61-0B6C-447A-8985-DFD29EE42918}">
      <dgm:prSet/>
      <dgm:spPr/>
      <dgm:t>
        <a:bodyPr/>
        <a:lstStyle/>
        <a:p>
          <a:endParaRPr lang="en-IN"/>
        </a:p>
      </dgm:t>
    </dgm:pt>
    <dgm:pt modelId="{E262E161-1CB6-4126-BD90-97D8EC96FCD0}" type="sibTrans" cxnId="{E7BE9D61-0B6C-447A-8985-DFD29EE42918}">
      <dgm:prSet/>
      <dgm:spPr/>
      <dgm:t>
        <a:bodyPr/>
        <a:lstStyle/>
        <a:p>
          <a:endParaRPr lang="en-IN"/>
        </a:p>
      </dgm:t>
    </dgm:pt>
    <dgm:pt modelId="{0AA2B0D1-52DF-4C03-AB05-94D7F9A931DA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dirty="0" smtClean="0"/>
            <a:t>Introduction</a:t>
          </a:r>
          <a:endParaRPr lang="en-IN" dirty="0"/>
        </a:p>
      </dgm:t>
    </dgm:pt>
    <dgm:pt modelId="{62E0F9A2-635D-462E-A34F-404836622046}" type="parTrans" cxnId="{12AB504E-FA10-440B-B679-465C6DEDCC47}">
      <dgm:prSet/>
      <dgm:spPr/>
      <dgm:t>
        <a:bodyPr/>
        <a:lstStyle/>
        <a:p>
          <a:endParaRPr lang="en-IN"/>
        </a:p>
      </dgm:t>
    </dgm:pt>
    <dgm:pt modelId="{9BCDE5AB-1470-465B-B169-79D2ADF85D7A}" type="sibTrans" cxnId="{12AB504E-FA10-440B-B679-465C6DEDCC47}">
      <dgm:prSet/>
      <dgm:spPr/>
      <dgm:t>
        <a:bodyPr/>
        <a:lstStyle/>
        <a:p>
          <a:endParaRPr lang="en-IN"/>
        </a:p>
      </dgm:t>
    </dgm:pt>
    <dgm:pt modelId="{30BC96DC-E30E-41C2-AD8F-40080E4855BA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dirty="0" smtClean="0"/>
            <a:t>Basic Antenna Parameters</a:t>
          </a:r>
          <a:endParaRPr lang="en-IN" dirty="0"/>
        </a:p>
      </dgm:t>
    </dgm:pt>
    <dgm:pt modelId="{47881FFB-70EF-47E1-B5C6-A43A3F0891A2}" type="parTrans" cxnId="{4416E14F-5C49-476C-B52B-1C13B6E2DE75}">
      <dgm:prSet/>
      <dgm:spPr/>
      <dgm:t>
        <a:bodyPr/>
        <a:lstStyle/>
        <a:p>
          <a:endParaRPr lang="en-IN"/>
        </a:p>
      </dgm:t>
    </dgm:pt>
    <dgm:pt modelId="{8C9DAF9A-ADC8-402A-8C46-AAA868AD1797}" type="sibTrans" cxnId="{4416E14F-5C49-476C-B52B-1C13B6E2DE75}">
      <dgm:prSet/>
      <dgm:spPr/>
      <dgm:t>
        <a:bodyPr/>
        <a:lstStyle/>
        <a:p>
          <a:endParaRPr lang="en-IN"/>
        </a:p>
      </dgm:t>
    </dgm:pt>
    <dgm:pt modelId="{7A77E257-872F-461E-8EB1-7AABD61F057A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dirty="0" smtClean="0"/>
            <a:t>Patterns</a:t>
          </a:r>
          <a:endParaRPr lang="en-IN" dirty="0"/>
        </a:p>
      </dgm:t>
    </dgm:pt>
    <dgm:pt modelId="{6345383A-0CF6-44DE-ABE6-72DAD0CEF00E}" type="parTrans" cxnId="{B5B99A4E-0EFE-48A1-87B1-CD2A21B3393C}">
      <dgm:prSet/>
      <dgm:spPr/>
      <dgm:t>
        <a:bodyPr/>
        <a:lstStyle/>
        <a:p>
          <a:endParaRPr lang="en-IN"/>
        </a:p>
      </dgm:t>
    </dgm:pt>
    <dgm:pt modelId="{11FEA5CC-E258-4E61-8595-491182F579B8}" type="sibTrans" cxnId="{B5B99A4E-0EFE-48A1-87B1-CD2A21B3393C}">
      <dgm:prSet/>
      <dgm:spPr/>
      <dgm:t>
        <a:bodyPr/>
        <a:lstStyle/>
        <a:p>
          <a:endParaRPr lang="en-IN"/>
        </a:p>
      </dgm:t>
    </dgm:pt>
    <dgm:pt modelId="{1BF1DD54-767D-4E89-BF76-921E9BFE68F9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dirty="0" smtClean="0"/>
            <a:t>Beam Area</a:t>
          </a:r>
          <a:endParaRPr lang="en-IN" dirty="0"/>
        </a:p>
      </dgm:t>
    </dgm:pt>
    <dgm:pt modelId="{C5FF3362-9A0A-48A8-974F-EC0329BBF0FC}" type="parTrans" cxnId="{83846F19-CA77-44C3-9064-9348FD9D6F98}">
      <dgm:prSet/>
      <dgm:spPr/>
      <dgm:t>
        <a:bodyPr/>
        <a:lstStyle/>
        <a:p>
          <a:endParaRPr lang="en-IN"/>
        </a:p>
      </dgm:t>
    </dgm:pt>
    <dgm:pt modelId="{E15C60FD-CE6F-47A6-A3B6-F3437A146C34}" type="sibTrans" cxnId="{83846F19-CA77-44C3-9064-9348FD9D6F98}">
      <dgm:prSet/>
      <dgm:spPr/>
      <dgm:t>
        <a:bodyPr/>
        <a:lstStyle/>
        <a:p>
          <a:endParaRPr lang="en-IN"/>
        </a:p>
      </dgm:t>
    </dgm:pt>
    <dgm:pt modelId="{D234FACC-1593-4894-9DF1-BDE836AC304F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dirty="0" smtClean="0"/>
            <a:t>Radiation Intensity</a:t>
          </a:r>
          <a:endParaRPr lang="en-IN" dirty="0"/>
        </a:p>
      </dgm:t>
    </dgm:pt>
    <dgm:pt modelId="{5A021A13-4D93-4E5E-B7E3-DEE98B2E288D}" type="parTrans" cxnId="{7B2DE3DE-84B3-4EF7-AA70-CDDD18D89A60}">
      <dgm:prSet/>
      <dgm:spPr/>
      <dgm:t>
        <a:bodyPr/>
        <a:lstStyle/>
        <a:p>
          <a:endParaRPr lang="en-IN"/>
        </a:p>
      </dgm:t>
    </dgm:pt>
    <dgm:pt modelId="{0FA6D61A-DC37-406D-95BC-6272C193CB64}" type="sibTrans" cxnId="{7B2DE3DE-84B3-4EF7-AA70-CDDD18D89A60}">
      <dgm:prSet/>
      <dgm:spPr/>
      <dgm:t>
        <a:bodyPr/>
        <a:lstStyle/>
        <a:p>
          <a:endParaRPr lang="en-IN"/>
        </a:p>
      </dgm:t>
    </dgm:pt>
    <dgm:pt modelId="{0F0C0557-61C2-47EA-AE11-71D545474C16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dirty="0" smtClean="0"/>
            <a:t>Beam Efficiency</a:t>
          </a:r>
          <a:endParaRPr lang="en-IN" dirty="0"/>
        </a:p>
      </dgm:t>
    </dgm:pt>
    <dgm:pt modelId="{FE774F8C-2466-4D4F-9ADB-4D43938EFF9A}" type="parTrans" cxnId="{9A73A58D-D8E0-40FF-A5A6-27C03437802F}">
      <dgm:prSet/>
      <dgm:spPr/>
      <dgm:t>
        <a:bodyPr/>
        <a:lstStyle/>
        <a:p>
          <a:endParaRPr lang="en-IN"/>
        </a:p>
      </dgm:t>
    </dgm:pt>
    <dgm:pt modelId="{22EE1EF6-84C7-45C3-A342-4805EF01C6B2}" type="sibTrans" cxnId="{9A73A58D-D8E0-40FF-A5A6-27C03437802F}">
      <dgm:prSet/>
      <dgm:spPr/>
      <dgm:t>
        <a:bodyPr/>
        <a:lstStyle/>
        <a:p>
          <a:endParaRPr lang="en-IN"/>
        </a:p>
      </dgm:t>
    </dgm:pt>
    <dgm:pt modelId="{4010BD8E-622F-414D-83C3-E2754674F6D4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dirty="0" smtClean="0"/>
            <a:t>Directivity and Gain</a:t>
          </a:r>
          <a:endParaRPr lang="en-IN" dirty="0"/>
        </a:p>
      </dgm:t>
    </dgm:pt>
    <dgm:pt modelId="{3A6C3177-EFFC-4A8D-82F3-762733949EB1}" type="parTrans" cxnId="{F510296E-F839-41D7-B6BF-6A3621A363C4}">
      <dgm:prSet/>
      <dgm:spPr/>
      <dgm:t>
        <a:bodyPr/>
        <a:lstStyle/>
        <a:p>
          <a:endParaRPr lang="en-IN"/>
        </a:p>
      </dgm:t>
    </dgm:pt>
    <dgm:pt modelId="{66CB7DB4-51B5-40E8-9183-CE90C3DA1452}" type="sibTrans" cxnId="{F510296E-F839-41D7-B6BF-6A3621A363C4}">
      <dgm:prSet/>
      <dgm:spPr/>
      <dgm:t>
        <a:bodyPr/>
        <a:lstStyle/>
        <a:p>
          <a:endParaRPr lang="en-IN"/>
        </a:p>
      </dgm:t>
    </dgm:pt>
    <dgm:pt modelId="{682B4101-12B7-4CB0-A150-1617C1E8C837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dirty="0" smtClean="0"/>
            <a:t>Antenna Apertures</a:t>
          </a:r>
          <a:endParaRPr lang="en-IN" dirty="0"/>
        </a:p>
      </dgm:t>
    </dgm:pt>
    <dgm:pt modelId="{1EDEF010-EFA1-472C-AF83-08B6012BDDD7}" type="parTrans" cxnId="{3F2E17CD-0513-47DE-8863-B8505EC2F956}">
      <dgm:prSet/>
      <dgm:spPr/>
      <dgm:t>
        <a:bodyPr/>
        <a:lstStyle/>
        <a:p>
          <a:endParaRPr lang="en-IN"/>
        </a:p>
      </dgm:t>
    </dgm:pt>
    <dgm:pt modelId="{4D49CCE7-8CC8-42E7-8737-961431F8FEC2}" type="sibTrans" cxnId="{3F2E17CD-0513-47DE-8863-B8505EC2F956}">
      <dgm:prSet/>
      <dgm:spPr/>
      <dgm:t>
        <a:bodyPr/>
        <a:lstStyle/>
        <a:p>
          <a:endParaRPr lang="en-IN"/>
        </a:p>
      </dgm:t>
    </dgm:pt>
    <dgm:pt modelId="{ADC41DEB-F9EB-4DBA-9EAF-246A1181E5C8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dirty="0" smtClean="0"/>
            <a:t>Effective</a:t>
          </a:r>
          <a:endParaRPr lang="en-IN" dirty="0"/>
        </a:p>
      </dgm:t>
    </dgm:pt>
    <dgm:pt modelId="{256A2351-80B5-4E3E-9703-A12B4873F32A}" type="parTrans" cxnId="{95D649B7-D4DD-4ABC-9958-E3E9D8C8D412}">
      <dgm:prSet/>
      <dgm:spPr/>
      <dgm:t>
        <a:bodyPr/>
        <a:lstStyle/>
        <a:p>
          <a:endParaRPr lang="en-IN"/>
        </a:p>
      </dgm:t>
    </dgm:pt>
    <dgm:pt modelId="{C5392EC2-9876-4EB1-9976-8EC94C97D8AF}" type="sibTrans" cxnId="{95D649B7-D4DD-4ABC-9958-E3E9D8C8D412}">
      <dgm:prSet/>
      <dgm:spPr/>
      <dgm:t>
        <a:bodyPr/>
        <a:lstStyle/>
        <a:p>
          <a:endParaRPr lang="en-IN"/>
        </a:p>
      </dgm:t>
    </dgm:pt>
    <dgm:pt modelId="{8571B1B8-A528-42DD-B8C2-BE1A37B2EA85}">
      <dgm:prSet/>
      <dgm:spPr/>
      <dgm:t>
        <a:bodyPr/>
        <a:lstStyle/>
        <a:p>
          <a:r>
            <a:rPr lang="en-IN" dirty="0"/>
            <a:t>Height</a:t>
          </a:r>
        </a:p>
      </dgm:t>
    </dgm:pt>
    <dgm:pt modelId="{953C5DA1-B7FB-4AAD-A3F3-EA5E10833AD2}" type="parTrans" cxnId="{A554C93E-922E-4EBF-ADCB-B0FA693BF3C8}">
      <dgm:prSet/>
      <dgm:spPr/>
      <dgm:t>
        <a:bodyPr/>
        <a:lstStyle/>
        <a:p>
          <a:endParaRPr lang="en-IN"/>
        </a:p>
      </dgm:t>
    </dgm:pt>
    <dgm:pt modelId="{9A41AA86-5D1D-4508-ADC4-F827BC0CF60D}" type="sibTrans" cxnId="{A554C93E-922E-4EBF-ADCB-B0FA693BF3C8}">
      <dgm:prSet/>
      <dgm:spPr/>
      <dgm:t>
        <a:bodyPr/>
        <a:lstStyle/>
        <a:p>
          <a:endParaRPr lang="en-IN"/>
        </a:p>
      </dgm:t>
    </dgm:pt>
    <dgm:pt modelId="{9E320126-34D2-431F-90C8-1901694EDF46}">
      <dgm:prSet/>
      <dgm:spPr/>
      <dgm:t>
        <a:bodyPr/>
        <a:lstStyle/>
        <a:p>
          <a:r>
            <a:rPr lang="en-IN" dirty="0" smtClean="0"/>
            <a:t>Bandwidth</a:t>
          </a:r>
          <a:endParaRPr lang="en-IN" dirty="0"/>
        </a:p>
      </dgm:t>
    </dgm:pt>
    <dgm:pt modelId="{682BD061-9CD3-49FF-A863-1D90CC8F6544}" type="parTrans" cxnId="{4D11472D-B0F5-44DB-B35A-CAEB36331814}">
      <dgm:prSet/>
      <dgm:spPr/>
      <dgm:t>
        <a:bodyPr/>
        <a:lstStyle/>
        <a:p>
          <a:endParaRPr lang="en-IN"/>
        </a:p>
      </dgm:t>
    </dgm:pt>
    <dgm:pt modelId="{604F0213-4A13-4133-BF39-050866514602}" type="sibTrans" cxnId="{4D11472D-B0F5-44DB-B35A-CAEB36331814}">
      <dgm:prSet/>
      <dgm:spPr/>
      <dgm:t>
        <a:bodyPr/>
        <a:lstStyle/>
        <a:p>
          <a:endParaRPr lang="en-IN"/>
        </a:p>
      </dgm:t>
    </dgm:pt>
    <dgm:pt modelId="{BD29BE11-9F4A-4D7A-BAB8-564FC629B6CB}">
      <dgm:prSet/>
      <dgm:spPr/>
      <dgm:t>
        <a:bodyPr/>
        <a:lstStyle/>
        <a:p>
          <a:r>
            <a:rPr lang="en-IN" dirty="0" smtClean="0"/>
            <a:t>Radio Communication Link</a:t>
          </a:r>
          <a:endParaRPr lang="en-IN" dirty="0"/>
        </a:p>
      </dgm:t>
    </dgm:pt>
    <dgm:pt modelId="{FF8F6934-E528-4916-8CEF-A20D7D12AC36}" type="parTrans" cxnId="{171C71DB-60A8-470E-98F6-2AB7D27E9FB8}">
      <dgm:prSet/>
      <dgm:spPr/>
      <dgm:t>
        <a:bodyPr/>
        <a:lstStyle/>
        <a:p>
          <a:endParaRPr lang="en-IN"/>
        </a:p>
      </dgm:t>
    </dgm:pt>
    <dgm:pt modelId="{EB3512F0-BAAD-4C51-89E7-C84F00957F7D}" type="sibTrans" cxnId="{171C71DB-60A8-470E-98F6-2AB7D27E9FB8}">
      <dgm:prSet/>
      <dgm:spPr/>
      <dgm:t>
        <a:bodyPr/>
        <a:lstStyle/>
        <a:p>
          <a:endParaRPr lang="en-IN"/>
        </a:p>
      </dgm:t>
    </dgm:pt>
    <dgm:pt modelId="{B22A1595-06AE-4904-9ED1-C19621F50A15}">
      <dgm:prSet/>
      <dgm:spPr/>
      <dgm:t>
        <a:bodyPr/>
        <a:lstStyle/>
        <a:p>
          <a:r>
            <a:rPr lang="en-IN" dirty="0" smtClean="0"/>
            <a:t>Antenna Field Zones &amp; Polarization</a:t>
          </a:r>
          <a:endParaRPr lang="en-IN" dirty="0"/>
        </a:p>
      </dgm:t>
    </dgm:pt>
    <dgm:pt modelId="{13411AA6-13B1-4DA2-8DF8-ED51E72BC538}" type="parTrans" cxnId="{57648F20-0609-44CF-B003-1CF9C9A0A2FE}">
      <dgm:prSet/>
      <dgm:spPr/>
      <dgm:t>
        <a:bodyPr/>
        <a:lstStyle/>
        <a:p>
          <a:endParaRPr lang="en-IN"/>
        </a:p>
      </dgm:t>
    </dgm:pt>
    <dgm:pt modelId="{B0519D84-0B98-4B83-ABA6-0B42BBDAAE97}" type="sibTrans" cxnId="{57648F20-0609-44CF-B003-1CF9C9A0A2FE}">
      <dgm:prSet/>
      <dgm:spPr/>
      <dgm:t>
        <a:bodyPr/>
        <a:lstStyle/>
        <a:p>
          <a:endParaRPr lang="en-IN"/>
        </a:p>
      </dgm:t>
    </dgm:pt>
    <dgm:pt modelId="{64D86F2B-DD15-4CB0-85C7-885C12E28AB8}" type="pres">
      <dgm:prSet presAssocID="{2A4128E7-B3B9-4162-BB05-66A9D6357AD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C526CDD4-08A9-45E4-9CE3-63E7D4DD6BEA}" type="pres">
      <dgm:prSet presAssocID="{FB4525F7-7FFD-45EC-9B46-3B10CD03A956}" presName="linNode" presStyleCnt="0"/>
      <dgm:spPr/>
    </dgm:pt>
    <dgm:pt modelId="{DB7FC29E-D776-4C16-B7B4-78286B87C17E}" type="pres">
      <dgm:prSet presAssocID="{FB4525F7-7FFD-45EC-9B46-3B10CD03A956}" presName="parentText" presStyleLbl="node1" presStyleIdx="0" presStyleCnt="1" custScaleX="100000">
        <dgm:presLayoutVars>
          <dgm:chMax val="1"/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BFD118DA-1034-415C-B525-DB23AE18A4DA}" type="pres">
      <dgm:prSet presAssocID="{FB4525F7-7FFD-45EC-9B46-3B10CD03A956}" presName="descendantText" presStyleLbl="alignAccFollowNode1" presStyleIdx="0" presStyleCnt="1" custLinFactNeighborX="229" custLinFactNeighborY="3148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4D11472D-B0F5-44DB-B35A-CAEB36331814}" srcId="{FB4525F7-7FFD-45EC-9B46-3B10CD03A956}" destId="{9E320126-34D2-431F-90C8-1901694EDF46}" srcOrd="10" destOrd="0" parTransId="{682BD061-9CD3-49FF-A863-1D90CC8F6544}" sibTransId="{604F0213-4A13-4133-BF39-050866514602}"/>
    <dgm:cxn modelId="{95D649B7-D4DD-4ABC-9958-E3E9D8C8D412}" srcId="{FB4525F7-7FFD-45EC-9B46-3B10CD03A956}" destId="{ADC41DEB-F9EB-4DBA-9EAF-246A1181E5C8}" srcOrd="8" destOrd="0" parTransId="{256A2351-80B5-4E3E-9703-A12B4873F32A}" sibTransId="{C5392EC2-9876-4EB1-9976-8EC94C97D8AF}"/>
    <dgm:cxn modelId="{0EFA9E77-3232-4918-9303-E0192E96580A}" type="presOf" srcId="{9E320126-34D2-431F-90C8-1901694EDF46}" destId="{BFD118DA-1034-415C-B525-DB23AE18A4DA}" srcOrd="0" destOrd="10" presId="urn:microsoft.com/office/officeart/2005/8/layout/vList5"/>
    <dgm:cxn modelId="{F8526A6C-B97A-474A-99D5-AABF97B6D511}" type="presOf" srcId="{D234FACC-1593-4894-9DF1-BDE836AC304F}" destId="{BFD118DA-1034-415C-B525-DB23AE18A4DA}" srcOrd="0" destOrd="4" presId="urn:microsoft.com/office/officeart/2005/8/layout/vList5"/>
    <dgm:cxn modelId="{BE6B3075-4195-4AE9-B041-B0458F46C11D}" type="presOf" srcId="{8571B1B8-A528-42DD-B8C2-BE1A37B2EA85}" destId="{BFD118DA-1034-415C-B525-DB23AE18A4DA}" srcOrd="0" destOrd="9" presId="urn:microsoft.com/office/officeart/2005/8/layout/vList5"/>
    <dgm:cxn modelId="{691F5474-A677-4411-9F71-28ED2505E24E}" type="presOf" srcId="{7A77E257-872F-461E-8EB1-7AABD61F057A}" destId="{BFD118DA-1034-415C-B525-DB23AE18A4DA}" srcOrd="0" destOrd="2" presId="urn:microsoft.com/office/officeart/2005/8/layout/vList5"/>
    <dgm:cxn modelId="{171C71DB-60A8-470E-98F6-2AB7D27E9FB8}" srcId="{FB4525F7-7FFD-45EC-9B46-3B10CD03A956}" destId="{BD29BE11-9F4A-4D7A-BAB8-564FC629B6CB}" srcOrd="11" destOrd="0" parTransId="{FF8F6934-E528-4916-8CEF-A20D7D12AC36}" sibTransId="{EB3512F0-BAAD-4C51-89E7-C84F00957F7D}"/>
    <dgm:cxn modelId="{BBC0771B-7719-4649-A921-1E369879E7F0}" type="presOf" srcId="{30BC96DC-E30E-41C2-AD8F-40080E4855BA}" destId="{BFD118DA-1034-415C-B525-DB23AE18A4DA}" srcOrd="0" destOrd="1" presId="urn:microsoft.com/office/officeart/2005/8/layout/vList5"/>
    <dgm:cxn modelId="{B5B99A4E-0EFE-48A1-87B1-CD2A21B3393C}" srcId="{FB4525F7-7FFD-45EC-9B46-3B10CD03A956}" destId="{7A77E257-872F-461E-8EB1-7AABD61F057A}" srcOrd="2" destOrd="0" parTransId="{6345383A-0CF6-44DE-ABE6-72DAD0CEF00E}" sibTransId="{11FEA5CC-E258-4E61-8595-491182F579B8}"/>
    <dgm:cxn modelId="{1AC976FA-75A3-416A-91C9-25A53DFB4421}" type="presOf" srcId="{682B4101-12B7-4CB0-A150-1617C1E8C837}" destId="{BFD118DA-1034-415C-B525-DB23AE18A4DA}" srcOrd="0" destOrd="7" presId="urn:microsoft.com/office/officeart/2005/8/layout/vList5"/>
    <dgm:cxn modelId="{57648F20-0609-44CF-B003-1CF9C9A0A2FE}" srcId="{FB4525F7-7FFD-45EC-9B46-3B10CD03A956}" destId="{B22A1595-06AE-4904-9ED1-C19621F50A15}" srcOrd="12" destOrd="0" parTransId="{13411AA6-13B1-4DA2-8DF8-ED51E72BC538}" sibTransId="{B0519D84-0B98-4B83-ABA6-0B42BBDAAE97}"/>
    <dgm:cxn modelId="{353E8469-50A1-475F-89EE-1FEB3B927155}" type="presOf" srcId="{0F0C0557-61C2-47EA-AE11-71D545474C16}" destId="{BFD118DA-1034-415C-B525-DB23AE18A4DA}" srcOrd="0" destOrd="5" presId="urn:microsoft.com/office/officeart/2005/8/layout/vList5"/>
    <dgm:cxn modelId="{A554C93E-922E-4EBF-ADCB-B0FA693BF3C8}" srcId="{FB4525F7-7FFD-45EC-9B46-3B10CD03A956}" destId="{8571B1B8-A528-42DD-B8C2-BE1A37B2EA85}" srcOrd="9" destOrd="0" parTransId="{953C5DA1-B7FB-4AAD-A3F3-EA5E10833AD2}" sibTransId="{9A41AA86-5D1D-4508-ADC4-F827BC0CF60D}"/>
    <dgm:cxn modelId="{3CFDDD88-14A1-4BD0-B996-39A81566E9A4}" type="presOf" srcId="{0AA2B0D1-52DF-4C03-AB05-94D7F9A931DA}" destId="{BFD118DA-1034-415C-B525-DB23AE18A4DA}" srcOrd="0" destOrd="0" presId="urn:microsoft.com/office/officeart/2005/8/layout/vList5"/>
    <dgm:cxn modelId="{3F2E17CD-0513-47DE-8863-B8505EC2F956}" srcId="{FB4525F7-7FFD-45EC-9B46-3B10CD03A956}" destId="{682B4101-12B7-4CB0-A150-1617C1E8C837}" srcOrd="7" destOrd="0" parTransId="{1EDEF010-EFA1-472C-AF83-08B6012BDDD7}" sibTransId="{4D49CCE7-8CC8-42E7-8737-961431F8FEC2}"/>
    <dgm:cxn modelId="{2E48C1DC-D6B8-4F84-A788-16CCE3E7AA26}" type="presOf" srcId="{2A4128E7-B3B9-4162-BB05-66A9D6357ADD}" destId="{64D86F2B-DD15-4CB0-85C7-885C12E28AB8}" srcOrd="0" destOrd="0" presId="urn:microsoft.com/office/officeart/2005/8/layout/vList5"/>
    <dgm:cxn modelId="{8D91E39B-5697-4C80-8193-73E80312C0C6}" type="presOf" srcId="{ADC41DEB-F9EB-4DBA-9EAF-246A1181E5C8}" destId="{BFD118DA-1034-415C-B525-DB23AE18A4DA}" srcOrd="0" destOrd="8" presId="urn:microsoft.com/office/officeart/2005/8/layout/vList5"/>
    <dgm:cxn modelId="{83846F19-CA77-44C3-9064-9348FD9D6F98}" srcId="{FB4525F7-7FFD-45EC-9B46-3B10CD03A956}" destId="{1BF1DD54-767D-4E89-BF76-921E9BFE68F9}" srcOrd="3" destOrd="0" parTransId="{C5FF3362-9A0A-48A8-974F-EC0329BBF0FC}" sibTransId="{E15C60FD-CE6F-47A6-A3B6-F3437A146C34}"/>
    <dgm:cxn modelId="{2CDA07F5-E360-4C86-97D0-5D8B7BB9DC97}" type="presOf" srcId="{FB4525F7-7FFD-45EC-9B46-3B10CD03A956}" destId="{DB7FC29E-D776-4C16-B7B4-78286B87C17E}" srcOrd="0" destOrd="0" presId="urn:microsoft.com/office/officeart/2005/8/layout/vList5"/>
    <dgm:cxn modelId="{F510296E-F839-41D7-B6BF-6A3621A363C4}" srcId="{FB4525F7-7FFD-45EC-9B46-3B10CD03A956}" destId="{4010BD8E-622F-414D-83C3-E2754674F6D4}" srcOrd="6" destOrd="0" parTransId="{3A6C3177-EFFC-4A8D-82F3-762733949EB1}" sibTransId="{66CB7DB4-51B5-40E8-9183-CE90C3DA1452}"/>
    <dgm:cxn modelId="{E7BE9D61-0B6C-447A-8985-DFD29EE42918}" srcId="{2A4128E7-B3B9-4162-BB05-66A9D6357ADD}" destId="{FB4525F7-7FFD-45EC-9B46-3B10CD03A956}" srcOrd="0" destOrd="0" parTransId="{3B5A1A80-0914-4612-8FAE-F7BAC67D310D}" sibTransId="{E262E161-1CB6-4126-BD90-97D8EC96FCD0}"/>
    <dgm:cxn modelId="{6F5A27F7-71AF-4734-AC31-0D0866679703}" type="presOf" srcId="{B22A1595-06AE-4904-9ED1-C19621F50A15}" destId="{BFD118DA-1034-415C-B525-DB23AE18A4DA}" srcOrd="0" destOrd="12" presId="urn:microsoft.com/office/officeart/2005/8/layout/vList5"/>
    <dgm:cxn modelId="{B0C46D60-8F0D-421C-B5E1-2CBEA5E2949C}" type="presOf" srcId="{1BF1DD54-767D-4E89-BF76-921E9BFE68F9}" destId="{BFD118DA-1034-415C-B525-DB23AE18A4DA}" srcOrd="0" destOrd="3" presId="urn:microsoft.com/office/officeart/2005/8/layout/vList5"/>
    <dgm:cxn modelId="{9A73A58D-D8E0-40FF-A5A6-27C03437802F}" srcId="{FB4525F7-7FFD-45EC-9B46-3B10CD03A956}" destId="{0F0C0557-61C2-47EA-AE11-71D545474C16}" srcOrd="5" destOrd="0" parTransId="{FE774F8C-2466-4D4F-9ADB-4D43938EFF9A}" sibTransId="{22EE1EF6-84C7-45C3-A342-4805EF01C6B2}"/>
    <dgm:cxn modelId="{12AB504E-FA10-440B-B679-465C6DEDCC47}" srcId="{FB4525F7-7FFD-45EC-9B46-3B10CD03A956}" destId="{0AA2B0D1-52DF-4C03-AB05-94D7F9A931DA}" srcOrd="0" destOrd="0" parTransId="{62E0F9A2-635D-462E-A34F-404836622046}" sibTransId="{9BCDE5AB-1470-465B-B169-79D2ADF85D7A}"/>
    <dgm:cxn modelId="{4416E14F-5C49-476C-B52B-1C13B6E2DE75}" srcId="{FB4525F7-7FFD-45EC-9B46-3B10CD03A956}" destId="{30BC96DC-E30E-41C2-AD8F-40080E4855BA}" srcOrd="1" destOrd="0" parTransId="{47881FFB-70EF-47E1-B5C6-A43A3F0891A2}" sibTransId="{8C9DAF9A-ADC8-402A-8C46-AAA868AD1797}"/>
    <dgm:cxn modelId="{B38A1203-B9EF-45F0-BDEF-3392E2D2DDA3}" type="presOf" srcId="{BD29BE11-9F4A-4D7A-BAB8-564FC629B6CB}" destId="{BFD118DA-1034-415C-B525-DB23AE18A4DA}" srcOrd="0" destOrd="11" presId="urn:microsoft.com/office/officeart/2005/8/layout/vList5"/>
    <dgm:cxn modelId="{C1857CAF-E128-47BD-9474-FEDEF80EC570}" type="presOf" srcId="{4010BD8E-622F-414D-83C3-E2754674F6D4}" destId="{BFD118DA-1034-415C-B525-DB23AE18A4DA}" srcOrd="0" destOrd="6" presId="urn:microsoft.com/office/officeart/2005/8/layout/vList5"/>
    <dgm:cxn modelId="{7B2DE3DE-84B3-4EF7-AA70-CDDD18D89A60}" srcId="{FB4525F7-7FFD-45EC-9B46-3B10CD03A956}" destId="{D234FACC-1593-4894-9DF1-BDE836AC304F}" srcOrd="4" destOrd="0" parTransId="{5A021A13-4D93-4E5E-B7E3-DEE98B2E288D}" sibTransId="{0FA6D61A-DC37-406D-95BC-6272C193CB64}"/>
    <dgm:cxn modelId="{C0942CD8-A8FB-4036-AFC1-254629112557}" type="presParOf" srcId="{64D86F2B-DD15-4CB0-85C7-885C12E28AB8}" destId="{C526CDD4-08A9-45E4-9CE3-63E7D4DD6BEA}" srcOrd="0" destOrd="0" presId="urn:microsoft.com/office/officeart/2005/8/layout/vList5"/>
    <dgm:cxn modelId="{CA74BB69-1CBF-42BE-BFF3-A42DA4CBC26E}" type="presParOf" srcId="{C526CDD4-08A9-45E4-9CE3-63E7D4DD6BEA}" destId="{DB7FC29E-D776-4C16-B7B4-78286B87C17E}" srcOrd="0" destOrd="0" presId="urn:microsoft.com/office/officeart/2005/8/layout/vList5"/>
    <dgm:cxn modelId="{A6FF2954-192E-4E2D-840D-0EF3114268EF}" type="presParOf" srcId="{C526CDD4-08A9-45E4-9CE3-63E7D4DD6BEA}" destId="{BFD118DA-1034-415C-B525-DB23AE18A4D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59589B5B-4C08-4200-A192-D654C16BF13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IN"/>
        </a:p>
      </dgm:t>
    </dgm:pt>
    <dgm:pt modelId="{93772310-7DFC-4767-9A81-E2C6798901E1}">
      <dgm:prSet/>
      <dgm:spPr/>
      <dgm:t>
        <a:bodyPr/>
        <a:lstStyle/>
        <a:p>
          <a:pPr algn="ctr" rtl="0"/>
          <a:r>
            <a:rPr lang="en-US" smtClean="0"/>
            <a:t>Suggested Reading</a:t>
          </a:r>
          <a:endParaRPr lang="en-IN"/>
        </a:p>
      </dgm:t>
    </dgm:pt>
    <dgm:pt modelId="{409C6F05-9D02-4289-ADA7-59F7352CFF63}" type="parTrans" cxnId="{5A92E9AC-804E-4887-AD6F-146310CF9AE2}">
      <dgm:prSet/>
      <dgm:spPr/>
      <dgm:t>
        <a:bodyPr/>
        <a:lstStyle/>
        <a:p>
          <a:endParaRPr lang="en-IN"/>
        </a:p>
      </dgm:t>
    </dgm:pt>
    <dgm:pt modelId="{119A04F2-1630-4AE6-BD3F-E7D1EB199A56}" type="sibTrans" cxnId="{5A92E9AC-804E-4887-AD6F-146310CF9AE2}">
      <dgm:prSet/>
      <dgm:spPr/>
      <dgm:t>
        <a:bodyPr/>
        <a:lstStyle/>
        <a:p>
          <a:endParaRPr lang="en-IN"/>
        </a:p>
      </dgm:t>
    </dgm:pt>
    <dgm:pt modelId="{0838745F-8893-4FB8-AC23-E6B0CBCBD351}" type="pres">
      <dgm:prSet presAssocID="{59589B5B-4C08-4200-A192-D654C16BF13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D9CF4C14-9BC7-4008-97E5-DF549F71B503}" type="pres">
      <dgm:prSet presAssocID="{93772310-7DFC-4767-9A81-E2C6798901E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5A92E9AC-804E-4887-AD6F-146310CF9AE2}" srcId="{59589B5B-4C08-4200-A192-D654C16BF135}" destId="{93772310-7DFC-4767-9A81-E2C6798901E1}" srcOrd="0" destOrd="0" parTransId="{409C6F05-9D02-4289-ADA7-59F7352CFF63}" sibTransId="{119A04F2-1630-4AE6-BD3F-E7D1EB199A56}"/>
    <dgm:cxn modelId="{56F59420-D208-4892-9E10-4DBB039A7F0C}" type="presOf" srcId="{59589B5B-4C08-4200-A192-D654C16BF135}" destId="{0838745F-8893-4FB8-AC23-E6B0CBCBD351}" srcOrd="0" destOrd="0" presId="urn:microsoft.com/office/officeart/2005/8/layout/vList2"/>
    <dgm:cxn modelId="{32EF2975-232F-45B5-A46D-A1A78BE21F8C}" type="presOf" srcId="{93772310-7DFC-4767-9A81-E2C6798901E1}" destId="{D9CF4C14-9BC7-4008-97E5-DF549F71B503}" srcOrd="0" destOrd="0" presId="urn:microsoft.com/office/officeart/2005/8/layout/vList2"/>
    <dgm:cxn modelId="{5ADCA427-42E2-486A-916D-E28A823DD797}" type="presParOf" srcId="{0838745F-8893-4FB8-AC23-E6B0CBCBD351}" destId="{D9CF4C14-9BC7-4008-97E5-DF549F71B50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AB1ED8B3-58CE-41EE-AC06-ACDDA505F30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0AF5113B-29C5-49F6-A8AF-C9177CF9EB69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>
            <a:spcAft>
              <a:spcPct val="35000"/>
            </a:spcAft>
          </a:pPr>
          <a:r>
            <a:rPr lang="en-IN" dirty="0" smtClean="0"/>
            <a:t>Text 3:  “Antennas and Wave Propagation”,  </a:t>
          </a:r>
        </a:p>
        <a:p>
          <a:pPr algn="just" rtl="0">
            <a:spcAft>
              <a:spcPts val="600"/>
            </a:spcAft>
          </a:pPr>
          <a:r>
            <a:rPr lang="en-IN" dirty="0" smtClean="0"/>
            <a:t>John D. Krauss, Ronald J </a:t>
          </a:r>
          <a:r>
            <a:rPr lang="en-IN" dirty="0" err="1" smtClean="0"/>
            <a:t>Marhefka</a:t>
          </a:r>
          <a:r>
            <a:rPr lang="en-IN" dirty="0" smtClean="0"/>
            <a:t> and Ahmad S Khan, 4</a:t>
          </a:r>
          <a:r>
            <a:rPr lang="en-IN" baseline="30000" dirty="0" smtClean="0"/>
            <a:t>th</a:t>
          </a:r>
          <a:r>
            <a:rPr lang="en-IN" dirty="0" smtClean="0"/>
            <a:t> Special Indian Edition , McGraw- Hill Education </a:t>
          </a:r>
          <a:r>
            <a:rPr lang="en-IN" dirty="0" err="1" smtClean="0"/>
            <a:t>Pvt.</a:t>
          </a:r>
          <a:r>
            <a:rPr lang="en-IN" dirty="0" smtClean="0"/>
            <a:t> Ltd., 2010.</a:t>
          </a:r>
          <a:endParaRPr lang="en-IN" dirty="0"/>
        </a:p>
      </dgm:t>
    </dgm:pt>
    <dgm:pt modelId="{F10A608A-6332-4B78-BCCE-2E6031C55D06}" type="parTrans" cxnId="{BBA65B6E-B426-410A-BC67-481008AA924B}">
      <dgm:prSet/>
      <dgm:spPr/>
      <dgm:t>
        <a:bodyPr/>
        <a:lstStyle/>
        <a:p>
          <a:endParaRPr lang="en-IN"/>
        </a:p>
      </dgm:t>
    </dgm:pt>
    <dgm:pt modelId="{03AEEEAD-F33E-49D8-BC23-9865C17ADCB6}" type="sibTrans" cxnId="{BBA65B6E-B426-410A-BC67-481008AA924B}">
      <dgm:prSet/>
      <dgm:spPr/>
      <dgm:t>
        <a:bodyPr/>
        <a:lstStyle/>
        <a:p>
          <a:endParaRPr lang="en-IN"/>
        </a:p>
      </dgm:t>
    </dgm:pt>
    <dgm:pt modelId="{0FDCEBE9-999D-411C-88E9-1E9707B6F4BD}" type="pres">
      <dgm:prSet presAssocID="{AB1ED8B3-58CE-41EE-AC06-ACDDA505F30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A7A38ED5-A48F-4D62-BD4D-7B9D29C5CA16}" type="pres">
      <dgm:prSet presAssocID="{0AF5113B-29C5-49F6-A8AF-C9177CF9EB69}" presName="parentText" presStyleLbl="node1" presStyleIdx="0" presStyleCnt="1" custScaleY="128528" custLinFactNeighborX="14773" custLinFactNeighborY="-3364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6002F823-5D95-43CC-8C93-F555A7536CE8}" type="presOf" srcId="{0AF5113B-29C5-49F6-A8AF-C9177CF9EB69}" destId="{A7A38ED5-A48F-4D62-BD4D-7B9D29C5CA16}" srcOrd="0" destOrd="0" presId="urn:microsoft.com/office/officeart/2005/8/layout/vList2"/>
    <dgm:cxn modelId="{33535438-F931-48EF-9D1C-B9313524AB83}" type="presOf" srcId="{AB1ED8B3-58CE-41EE-AC06-ACDDA505F30D}" destId="{0FDCEBE9-999D-411C-88E9-1E9707B6F4BD}" srcOrd="0" destOrd="0" presId="urn:microsoft.com/office/officeart/2005/8/layout/vList2"/>
    <dgm:cxn modelId="{BBA65B6E-B426-410A-BC67-481008AA924B}" srcId="{AB1ED8B3-58CE-41EE-AC06-ACDDA505F30D}" destId="{0AF5113B-29C5-49F6-A8AF-C9177CF9EB69}" srcOrd="0" destOrd="0" parTransId="{F10A608A-6332-4B78-BCCE-2E6031C55D06}" sibTransId="{03AEEEAD-F33E-49D8-BC23-9865C17ADCB6}"/>
    <dgm:cxn modelId="{7F554B39-5960-4DB9-8A31-73186664E0C0}" type="presParOf" srcId="{0FDCEBE9-999D-411C-88E9-1E9707B6F4BD}" destId="{A7A38ED5-A48F-4D62-BD4D-7B9D29C5CA1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936DDD7E-442F-407B-BB69-846D4E0B2ED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3238A172-17C3-43CA-93B6-FE40E326EBC7}">
      <dgm:prSet/>
      <dgm:spPr/>
      <dgm:t>
        <a:bodyPr/>
        <a:lstStyle/>
        <a:p>
          <a:pPr rtl="0"/>
          <a:r>
            <a:rPr lang="fr-FR" dirty="0" err="1" smtClean="0"/>
            <a:t>Text</a:t>
          </a:r>
          <a:r>
            <a:rPr lang="fr-FR" dirty="0" smtClean="0"/>
            <a:t> 3:</a:t>
          </a:r>
          <a:endParaRPr lang="en-IN" dirty="0"/>
        </a:p>
      </dgm:t>
    </dgm:pt>
    <dgm:pt modelId="{72F905C3-80B6-4109-BAD7-2CE562610A98}" type="parTrans" cxnId="{10C1DED8-D098-4879-9199-47A206198392}">
      <dgm:prSet/>
      <dgm:spPr/>
      <dgm:t>
        <a:bodyPr/>
        <a:lstStyle/>
        <a:p>
          <a:endParaRPr lang="en-IN"/>
        </a:p>
      </dgm:t>
    </dgm:pt>
    <dgm:pt modelId="{2FA85335-3F2E-4DA1-A056-C9B7A8305895}" type="sibTrans" cxnId="{10C1DED8-D098-4879-9199-47A206198392}">
      <dgm:prSet/>
      <dgm:spPr/>
      <dgm:t>
        <a:bodyPr/>
        <a:lstStyle/>
        <a:p>
          <a:endParaRPr lang="en-IN"/>
        </a:p>
      </dgm:t>
    </dgm:pt>
    <dgm:pt modelId="{284C6551-98C4-4D91-9865-4A1507A03FAE}">
      <dgm:prSet/>
      <dgm:spPr/>
      <dgm:t>
        <a:bodyPr/>
        <a:lstStyle/>
        <a:p>
          <a:pPr rtl="0"/>
          <a:r>
            <a:rPr lang="fr-FR" dirty="0" smtClean="0"/>
            <a:t>Sections: </a:t>
          </a:r>
          <a:r>
            <a:rPr lang="en-IN" dirty="0" smtClean="0"/>
            <a:t>2.1- 2.11, 2.13,2.15</a:t>
          </a:r>
          <a:endParaRPr lang="en-IN" dirty="0"/>
        </a:p>
      </dgm:t>
    </dgm:pt>
    <dgm:pt modelId="{6F724BE3-0003-4427-963F-0E8CE370164F}" type="parTrans" cxnId="{EC3A9262-83EB-4B51-A559-47DFE46C8822}">
      <dgm:prSet/>
      <dgm:spPr/>
      <dgm:t>
        <a:bodyPr/>
        <a:lstStyle/>
        <a:p>
          <a:endParaRPr lang="en-IN"/>
        </a:p>
      </dgm:t>
    </dgm:pt>
    <dgm:pt modelId="{D0F2E73E-A313-4BBF-A998-0E6929D2178C}" type="sibTrans" cxnId="{EC3A9262-83EB-4B51-A559-47DFE46C8822}">
      <dgm:prSet/>
      <dgm:spPr/>
      <dgm:t>
        <a:bodyPr/>
        <a:lstStyle/>
        <a:p>
          <a:endParaRPr lang="en-IN"/>
        </a:p>
      </dgm:t>
    </dgm:pt>
    <dgm:pt modelId="{5102E9B2-2C42-4094-B761-43C12B33312F}" type="pres">
      <dgm:prSet presAssocID="{936DDD7E-442F-407B-BB69-846D4E0B2ED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1D656B26-1221-462C-AF3B-157500140217}" type="pres">
      <dgm:prSet presAssocID="{3238A172-17C3-43CA-93B6-FE40E326EBC7}" presName="parentText" presStyleLbl="node1" presStyleIdx="0" presStyleCnt="2" custLinFactNeighborX="-1111" custLinFactNeighborY="-18251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BFE23586-BC2D-4C32-9CAD-59985613E53B}" type="pres">
      <dgm:prSet presAssocID="{2FA85335-3F2E-4DA1-A056-C9B7A8305895}" presName="spacer" presStyleCnt="0"/>
      <dgm:spPr/>
    </dgm:pt>
    <dgm:pt modelId="{25815F3F-AEEA-49B3-BEBF-2ACBF64BEDA9}" type="pres">
      <dgm:prSet presAssocID="{284C6551-98C4-4D91-9865-4A1507A03FAE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10C1DED8-D098-4879-9199-47A206198392}" srcId="{936DDD7E-442F-407B-BB69-846D4E0B2ED8}" destId="{3238A172-17C3-43CA-93B6-FE40E326EBC7}" srcOrd="0" destOrd="0" parTransId="{72F905C3-80B6-4109-BAD7-2CE562610A98}" sibTransId="{2FA85335-3F2E-4DA1-A056-C9B7A8305895}"/>
    <dgm:cxn modelId="{EFB5BCE6-301B-4396-B118-752433713162}" type="presOf" srcId="{284C6551-98C4-4D91-9865-4A1507A03FAE}" destId="{25815F3F-AEEA-49B3-BEBF-2ACBF64BEDA9}" srcOrd="0" destOrd="0" presId="urn:microsoft.com/office/officeart/2005/8/layout/vList2"/>
    <dgm:cxn modelId="{EC3A9262-83EB-4B51-A559-47DFE46C8822}" srcId="{936DDD7E-442F-407B-BB69-846D4E0B2ED8}" destId="{284C6551-98C4-4D91-9865-4A1507A03FAE}" srcOrd="1" destOrd="0" parTransId="{6F724BE3-0003-4427-963F-0E8CE370164F}" sibTransId="{D0F2E73E-A313-4BBF-A998-0E6929D2178C}"/>
    <dgm:cxn modelId="{C8A3AF0B-082E-421F-A782-7965A042D1E2}" type="presOf" srcId="{3238A172-17C3-43CA-93B6-FE40E326EBC7}" destId="{1D656B26-1221-462C-AF3B-157500140217}" srcOrd="0" destOrd="0" presId="urn:microsoft.com/office/officeart/2005/8/layout/vList2"/>
    <dgm:cxn modelId="{9689EFBB-F4C6-4A68-A0C2-544901B33A22}" type="presOf" srcId="{936DDD7E-442F-407B-BB69-846D4E0B2ED8}" destId="{5102E9B2-2C42-4094-B761-43C12B33312F}" srcOrd="0" destOrd="0" presId="urn:microsoft.com/office/officeart/2005/8/layout/vList2"/>
    <dgm:cxn modelId="{BB23D413-14DF-4BD3-8B79-0C80E49C8448}" type="presParOf" srcId="{5102E9B2-2C42-4094-B761-43C12B33312F}" destId="{1D656B26-1221-462C-AF3B-157500140217}" srcOrd="0" destOrd="0" presId="urn:microsoft.com/office/officeart/2005/8/layout/vList2"/>
    <dgm:cxn modelId="{6F47AD22-3CB3-4B16-A8C5-C85AC791F8B0}" type="presParOf" srcId="{5102E9B2-2C42-4094-B761-43C12B33312F}" destId="{BFE23586-BC2D-4C32-9CAD-59985613E53B}" srcOrd="1" destOrd="0" presId="urn:microsoft.com/office/officeart/2005/8/layout/vList2"/>
    <dgm:cxn modelId="{8B22559D-481E-4016-9155-8065102BC12A}" type="presParOf" srcId="{5102E9B2-2C42-4094-B761-43C12B33312F}" destId="{25815F3F-AEEA-49B3-BEBF-2ACBF64BEDA9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35A7840-25E5-4E4A-ADDD-5125038F897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D23C8D55-FF2B-4E50-BFFB-AFDAAA301E16}">
      <dgm:prSet custT="1"/>
      <dgm:spPr/>
      <dgm:t>
        <a:bodyPr/>
        <a:lstStyle/>
        <a:p>
          <a:pPr rtl="0"/>
          <a:r>
            <a:rPr lang="en-US" sz="2000" b="1" dirty="0" smtClean="0"/>
            <a:t>Subject Name:  </a:t>
          </a:r>
          <a:r>
            <a:rPr lang="en-US" sz="2000" dirty="0" smtClean="0"/>
            <a:t>Microwave Engineering &amp; Antenna Theory </a:t>
          </a:r>
          <a:endParaRPr lang="en-IN" sz="2000" dirty="0"/>
        </a:p>
      </dgm:t>
    </dgm:pt>
    <dgm:pt modelId="{E0A4AC2C-70A4-4B74-92A5-22D0810C92A8}" type="sibTrans" cxnId="{059500A5-8798-4E90-A405-052C3B09BA85}">
      <dgm:prSet/>
      <dgm:spPr/>
      <dgm:t>
        <a:bodyPr/>
        <a:lstStyle/>
        <a:p>
          <a:endParaRPr lang="en-IN"/>
        </a:p>
      </dgm:t>
    </dgm:pt>
    <dgm:pt modelId="{00958BE3-D0DC-4BDD-9894-6D69C2109B6B}" type="parTrans" cxnId="{059500A5-8798-4E90-A405-052C3B09BA85}">
      <dgm:prSet/>
      <dgm:spPr/>
      <dgm:t>
        <a:bodyPr/>
        <a:lstStyle/>
        <a:p>
          <a:endParaRPr lang="en-IN"/>
        </a:p>
      </dgm:t>
    </dgm:pt>
    <dgm:pt modelId="{B8B50035-5000-461B-B966-21EF991DF921}">
      <dgm:prSet custT="1"/>
      <dgm:spPr/>
      <dgm:t>
        <a:bodyPr/>
        <a:lstStyle/>
        <a:p>
          <a:pPr rtl="0"/>
          <a:r>
            <a:rPr lang="en-US" sz="2000" b="0" dirty="0" smtClean="0"/>
            <a:t>Subject Code: </a:t>
          </a:r>
          <a:r>
            <a:rPr lang="en-US" sz="2000" b="0" dirty="0" smtClean="0"/>
            <a:t>BEC701</a:t>
          </a:r>
          <a:endParaRPr lang="en-IN" sz="2000" b="0" dirty="0"/>
        </a:p>
      </dgm:t>
    </dgm:pt>
    <dgm:pt modelId="{687B039A-A068-4779-A518-292AE530A5C3}" type="parTrans" cxnId="{BB471E9E-0148-4EF4-B4DC-1F6AD965C3CA}">
      <dgm:prSet/>
      <dgm:spPr/>
      <dgm:t>
        <a:bodyPr/>
        <a:lstStyle/>
        <a:p>
          <a:endParaRPr lang="en-IN"/>
        </a:p>
      </dgm:t>
    </dgm:pt>
    <dgm:pt modelId="{DD793A9F-C9F4-4E55-A2F9-3A2C280591BF}" type="sibTrans" cxnId="{BB471E9E-0148-4EF4-B4DC-1F6AD965C3CA}">
      <dgm:prSet/>
      <dgm:spPr/>
      <dgm:t>
        <a:bodyPr/>
        <a:lstStyle/>
        <a:p>
          <a:endParaRPr lang="en-IN"/>
        </a:p>
      </dgm:t>
    </dgm:pt>
    <dgm:pt modelId="{475C2C3A-FE11-453F-8DFF-777A8FD89027}" type="pres">
      <dgm:prSet presAssocID="{B35A7840-25E5-4E4A-ADDD-5125038F897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AB802EF2-9F42-480D-8F3F-8D6C2909126A}" type="pres">
      <dgm:prSet presAssocID="{D23C8D55-FF2B-4E50-BFFB-AFDAAA301E16}" presName="parentText" presStyleLbl="node1" presStyleIdx="0" presStyleCnt="2" custScaleY="115371" custLinFactNeighborX="1656" custLinFactNeighborY="44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FDB33912-E6D5-4035-8069-CC1B430CCC13}" type="pres">
      <dgm:prSet presAssocID="{E0A4AC2C-70A4-4B74-92A5-22D0810C92A8}" presName="spacer" presStyleCnt="0"/>
      <dgm:spPr/>
    </dgm:pt>
    <dgm:pt modelId="{D31018BA-4700-452A-90C6-A47A6F9FD644}" type="pres">
      <dgm:prSet presAssocID="{B8B50035-5000-461B-B966-21EF991DF921}" presName="parentText" presStyleLbl="node1" presStyleIdx="1" presStyleCnt="2" custScaleX="48571" custLinFactNeighborX="1428" custLinFactNeighborY="-60181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E000F5F0-D72C-4002-B146-6EF21DD8B85E}" type="presOf" srcId="{B8B50035-5000-461B-B966-21EF991DF921}" destId="{D31018BA-4700-452A-90C6-A47A6F9FD644}" srcOrd="0" destOrd="0" presId="urn:microsoft.com/office/officeart/2005/8/layout/vList2"/>
    <dgm:cxn modelId="{3639BC9A-6F8C-412E-A846-4B0592DEFB7B}" type="presOf" srcId="{B35A7840-25E5-4E4A-ADDD-5125038F897D}" destId="{475C2C3A-FE11-453F-8DFF-777A8FD89027}" srcOrd="0" destOrd="0" presId="urn:microsoft.com/office/officeart/2005/8/layout/vList2"/>
    <dgm:cxn modelId="{9E4B1AFA-EF5D-42CB-BEB0-0111F5702A1A}" type="presOf" srcId="{D23C8D55-FF2B-4E50-BFFB-AFDAAA301E16}" destId="{AB802EF2-9F42-480D-8F3F-8D6C2909126A}" srcOrd="0" destOrd="0" presId="urn:microsoft.com/office/officeart/2005/8/layout/vList2"/>
    <dgm:cxn modelId="{BB471E9E-0148-4EF4-B4DC-1F6AD965C3CA}" srcId="{B35A7840-25E5-4E4A-ADDD-5125038F897D}" destId="{B8B50035-5000-461B-B966-21EF991DF921}" srcOrd="1" destOrd="0" parTransId="{687B039A-A068-4779-A518-292AE530A5C3}" sibTransId="{DD793A9F-C9F4-4E55-A2F9-3A2C280591BF}"/>
    <dgm:cxn modelId="{059500A5-8798-4E90-A405-052C3B09BA85}" srcId="{B35A7840-25E5-4E4A-ADDD-5125038F897D}" destId="{D23C8D55-FF2B-4E50-BFFB-AFDAAA301E16}" srcOrd="0" destOrd="0" parTransId="{00958BE3-D0DC-4BDD-9894-6D69C2109B6B}" sibTransId="{E0A4AC2C-70A4-4B74-92A5-22D0810C92A8}"/>
    <dgm:cxn modelId="{5236A3FD-1E13-4646-B5CD-6FBDF8CB4195}" type="presParOf" srcId="{475C2C3A-FE11-453F-8DFF-777A8FD89027}" destId="{AB802EF2-9F42-480D-8F3F-8D6C2909126A}" srcOrd="0" destOrd="0" presId="urn:microsoft.com/office/officeart/2005/8/layout/vList2"/>
    <dgm:cxn modelId="{C9EA19AE-4B3F-4EDA-8BF7-1B47E8C85D49}" type="presParOf" srcId="{475C2C3A-FE11-453F-8DFF-777A8FD89027}" destId="{FDB33912-E6D5-4035-8069-CC1B430CCC13}" srcOrd="1" destOrd="0" presId="urn:microsoft.com/office/officeart/2005/8/layout/vList2"/>
    <dgm:cxn modelId="{EF8DAA5E-D469-439F-B985-9C05868A9CF6}" type="presParOf" srcId="{475C2C3A-FE11-453F-8DFF-777A8FD89027}" destId="{D31018BA-4700-452A-90C6-A47A6F9FD644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D0F9C11-14BC-4301-B697-C9A94B279BF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96B614FB-CCB7-4DB0-BD29-3FAB081BF659}">
      <dgm:prSet custT="1"/>
      <dgm:spPr/>
      <dgm:t>
        <a:bodyPr/>
        <a:lstStyle/>
        <a:p>
          <a:pPr algn="ctr" rtl="0"/>
          <a:r>
            <a:rPr lang="en-US" sz="2000" dirty="0" smtClean="0"/>
            <a:t>Module  3</a:t>
          </a:r>
          <a:endParaRPr lang="en-IN" sz="2000" dirty="0"/>
        </a:p>
      </dgm:t>
    </dgm:pt>
    <dgm:pt modelId="{C34608B2-521D-4301-A7D0-CA3716FC27A2}" type="parTrans" cxnId="{6BEB7FF6-1858-48CA-9CB2-45AF814F0EDB}">
      <dgm:prSet/>
      <dgm:spPr/>
      <dgm:t>
        <a:bodyPr/>
        <a:lstStyle/>
        <a:p>
          <a:endParaRPr lang="en-IN"/>
        </a:p>
      </dgm:t>
    </dgm:pt>
    <dgm:pt modelId="{3350FC33-DB52-4F0A-BD70-1A983471A656}" type="sibTrans" cxnId="{6BEB7FF6-1858-48CA-9CB2-45AF814F0EDB}">
      <dgm:prSet/>
      <dgm:spPr/>
      <dgm:t>
        <a:bodyPr/>
        <a:lstStyle/>
        <a:p>
          <a:endParaRPr lang="en-IN"/>
        </a:p>
      </dgm:t>
    </dgm:pt>
    <dgm:pt modelId="{FEC91A22-86C7-439D-8CCA-E9BFABBF458D}" type="pres">
      <dgm:prSet presAssocID="{1D0F9C11-14BC-4301-B697-C9A94B279BF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7F94DD75-D7AE-4207-8506-4B3CE9C8D6C3}" type="pres">
      <dgm:prSet presAssocID="{96B614FB-CCB7-4DB0-BD29-3FAB081BF659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6BEB7FF6-1858-48CA-9CB2-45AF814F0EDB}" srcId="{1D0F9C11-14BC-4301-B697-C9A94B279BFA}" destId="{96B614FB-CCB7-4DB0-BD29-3FAB081BF659}" srcOrd="0" destOrd="0" parTransId="{C34608B2-521D-4301-A7D0-CA3716FC27A2}" sibTransId="{3350FC33-DB52-4F0A-BD70-1A983471A656}"/>
    <dgm:cxn modelId="{83D7D991-4BAA-4489-8515-D8C4AFDA178E}" type="presOf" srcId="{96B614FB-CCB7-4DB0-BD29-3FAB081BF659}" destId="{7F94DD75-D7AE-4207-8506-4B3CE9C8D6C3}" srcOrd="0" destOrd="0" presId="urn:microsoft.com/office/officeart/2005/8/layout/vList2"/>
    <dgm:cxn modelId="{A69D0FF3-2D86-49E6-97EB-274049456FBA}" type="presOf" srcId="{1D0F9C11-14BC-4301-B697-C9A94B279BFA}" destId="{FEC91A22-86C7-439D-8CCA-E9BFABBF458D}" srcOrd="0" destOrd="0" presId="urn:microsoft.com/office/officeart/2005/8/layout/vList2"/>
    <dgm:cxn modelId="{97155E6A-18B9-414F-AE64-7A58B9D88E33}" type="presParOf" srcId="{FEC91A22-86C7-439D-8CCA-E9BFABBF458D}" destId="{7F94DD75-D7AE-4207-8506-4B3CE9C8D6C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3FA64DE-562F-4D21-A30B-77E0C8CBB73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18931BC5-0263-49E5-87E0-144EC1251033}">
      <dgm:prSet custT="1"/>
      <dgm:spPr/>
      <dgm:t>
        <a:bodyPr/>
        <a:lstStyle/>
        <a:p>
          <a:pPr algn="ctr" rtl="0">
            <a:spcAft>
              <a:spcPts val="600"/>
            </a:spcAft>
          </a:pPr>
          <a:r>
            <a:rPr lang="en-IN" sz="2400" dirty="0" smtClean="0"/>
            <a:t>Strip Lines</a:t>
          </a:r>
        </a:p>
        <a:p>
          <a:pPr algn="ctr" rtl="0">
            <a:spcAft>
              <a:spcPts val="600"/>
            </a:spcAft>
          </a:pPr>
          <a:r>
            <a:rPr lang="en-IN" sz="2400" dirty="0" smtClean="0"/>
            <a:t>&amp; </a:t>
          </a:r>
        </a:p>
        <a:p>
          <a:pPr algn="ctr" rtl="0">
            <a:spcAft>
              <a:spcPts val="600"/>
            </a:spcAft>
          </a:pPr>
          <a:r>
            <a:rPr lang="en-IN" sz="2400" dirty="0" smtClean="0"/>
            <a:t>Antenna Basics</a:t>
          </a:r>
          <a:endParaRPr lang="en-IN" sz="2400" dirty="0"/>
        </a:p>
      </dgm:t>
    </dgm:pt>
    <dgm:pt modelId="{3356F4C0-E567-41E9-9D00-854C679F2A5C}" type="parTrans" cxnId="{137768C5-7900-4641-AD99-D531637215B5}">
      <dgm:prSet/>
      <dgm:spPr/>
      <dgm:t>
        <a:bodyPr/>
        <a:lstStyle/>
        <a:p>
          <a:endParaRPr lang="en-IN"/>
        </a:p>
      </dgm:t>
    </dgm:pt>
    <dgm:pt modelId="{CA458D5C-50E7-4A5E-8F4C-239BAA4E6EC4}" type="sibTrans" cxnId="{137768C5-7900-4641-AD99-D531637215B5}">
      <dgm:prSet/>
      <dgm:spPr/>
      <dgm:t>
        <a:bodyPr/>
        <a:lstStyle/>
        <a:p>
          <a:endParaRPr lang="en-IN"/>
        </a:p>
      </dgm:t>
    </dgm:pt>
    <dgm:pt modelId="{EBF248A5-D82E-4C72-B6B4-BE35E3FAA9D4}" type="pres">
      <dgm:prSet presAssocID="{93FA64DE-562F-4D21-A30B-77E0C8CBB73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7E1633EB-6813-4CF9-B6A3-107BC987E0AC}" type="pres">
      <dgm:prSet presAssocID="{18931BC5-0263-49E5-87E0-144EC1251033}" presName="parentText" presStyleLbl="node1" presStyleIdx="0" presStyleCnt="1" custScaleY="254407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137768C5-7900-4641-AD99-D531637215B5}" srcId="{93FA64DE-562F-4D21-A30B-77E0C8CBB73D}" destId="{18931BC5-0263-49E5-87E0-144EC1251033}" srcOrd="0" destOrd="0" parTransId="{3356F4C0-E567-41E9-9D00-854C679F2A5C}" sibTransId="{CA458D5C-50E7-4A5E-8F4C-239BAA4E6EC4}"/>
    <dgm:cxn modelId="{6C581165-DE70-491F-8C43-FA1E39761883}" type="presOf" srcId="{18931BC5-0263-49E5-87E0-144EC1251033}" destId="{7E1633EB-6813-4CF9-B6A3-107BC987E0AC}" srcOrd="0" destOrd="0" presId="urn:microsoft.com/office/officeart/2005/8/layout/vList2"/>
    <dgm:cxn modelId="{66583243-9DC7-4CC6-BB95-BD4600557502}" type="presOf" srcId="{93FA64DE-562F-4D21-A30B-77E0C8CBB73D}" destId="{EBF248A5-D82E-4C72-B6B4-BE35E3FAA9D4}" srcOrd="0" destOrd="0" presId="urn:microsoft.com/office/officeart/2005/8/layout/vList2"/>
    <dgm:cxn modelId="{C4C0DCBC-B8E4-4FF6-A9C0-8D9FF75838CC}" type="presParOf" srcId="{EBF248A5-D82E-4C72-B6B4-BE35E3FAA9D4}" destId="{7E1633EB-6813-4CF9-B6A3-107BC987E0A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C1D9399-F66C-4987-95CB-ED8167460C5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5AD21A00-D534-4CEC-B36A-CDAB1D7F70C2}">
      <dgm:prSet/>
      <dgm:spPr/>
      <dgm:t>
        <a:bodyPr/>
        <a:lstStyle/>
        <a:p>
          <a:pPr rtl="0"/>
          <a:r>
            <a:rPr lang="en-US" dirty="0" smtClean="0"/>
            <a:t>Module 3: Chapter 1</a:t>
          </a:r>
          <a:endParaRPr lang="en-IN" dirty="0"/>
        </a:p>
      </dgm:t>
    </dgm:pt>
    <dgm:pt modelId="{B23AEC5A-4CC2-4720-8D9F-46E5C05548BF}" type="parTrans" cxnId="{4B8D2955-7C90-48C1-B876-BB7FE2DDF44D}">
      <dgm:prSet/>
      <dgm:spPr/>
      <dgm:t>
        <a:bodyPr/>
        <a:lstStyle/>
        <a:p>
          <a:endParaRPr lang="en-IN"/>
        </a:p>
      </dgm:t>
    </dgm:pt>
    <dgm:pt modelId="{F03B04A6-0FD8-4C7A-82F7-D6241BA9D0C8}" type="sibTrans" cxnId="{4B8D2955-7C90-48C1-B876-BB7FE2DDF44D}">
      <dgm:prSet/>
      <dgm:spPr/>
      <dgm:t>
        <a:bodyPr/>
        <a:lstStyle/>
        <a:p>
          <a:endParaRPr lang="en-IN"/>
        </a:p>
      </dgm:t>
    </dgm:pt>
    <dgm:pt modelId="{ABB48A67-6BA8-4043-8091-ED3F40E335AF}" type="pres">
      <dgm:prSet presAssocID="{DC1D9399-F66C-4987-95CB-ED8167460C5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F06E8F77-A2C7-4956-8E2B-23BE4BEB67B5}" type="pres">
      <dgm:prSet presAssocID="{5AD21A00-D534-4CEC-B36A-CDAB1D7F70C2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D42CCE8A-A017-4C2A-964F-F9DB35053162}" type="presOf" srcId="{5AD21A00-D534-4CEC-B36A-CDAB1D7F70C2}" destId="{F06E8F77-A2C7-4956-8E2B-23BE4BEB67B5}" srcOrd="0" destOrd="0" presId="urn:microsoft.com/office/officeart/2005/8/layout/vList2"/>
    <dgm:cxn modelId="{4B8D2955-7C90-48C1-B876-BB7FE2DDF44D}" srcId="{DC1D9399-F66C-4987-95CB-ED8167460C5D}" destId="{5AD21A00-D534-4CEC-B36A-CDAB1D7F70C2}" srcOrd="0" destOrd="0" parTransId="{B23AEC5A-4CC2-4720-8D9F-46E5C05548BF}" sibTransId="{F03B04A6-0FD8-4C7A-82F7-D6241BA9D0C8}"/>
    <dgm:cxn modelId="{C3284AA2-0355-4906-8BE8-8D97A815736B}" type="presOf" srcId="{DC1D9399-F66C-4987-95CB-ED8167460C5D}" destId="{ABB48A67-6BA8-4043-8091-ED3F40E335AF}" srcOrd="0" destOrd="0" presId="urn:microsoft.com/office/officeart/2005/8/layout/vList2"/>
    <dgm:cxn modelId="{E935F373-0D67-42AC-89D5-3A349886E0C8}" type="presParOf" srcId="{ABB48A67-6BA8-4043-8091-ED3F40E335AF}" destId="{F06E8F77-A2C7-4956-8E2B-23BE4BEB67B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A4128E7-B3B9-4162-BB05-66A9D6357AD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FB4525F7-7FFD-45EC-9B46-3B10CD03A956}">
      <dgm:prSet/>
      <dgm:spPr/>
      <dgm:t>
        <a:bodyPr/>
        <a:lstStyle/>
        <a:p>
          <a:pPr rtl="0"/>
          <a:r>
            <a:rPr lang="en-IN" dirty="0" smtClean="0"/>
            <a:t>Strip Lines:</a:t>
          </a:r>
          <a:endParaRPr lang="en-IN" dirty="0"/>
        </a:p>
      </dgm:t>
    </dgm:pt>
    <dgm:pt modelId="{3B5A1A80-0914-4612-8FAE-F7BAC67D310D}" type="parTrans" cxnId="{E7BE9D61-0B6C-447A-8985-DFD29EE42918}">
      <dgm:prSet/>
      <dgm:spPr/>
      <dgm:t>
        <a:bodyPr/>
        <a:lstStyle/>
        <a:p>
          <a:endParaRPr lang="en-IN"/>
        </a:p>
      </dgm:t>
    </dgm:pt>
    <dgm:pt modelId="{E262E161-1CB6-4126-BD90-97D8EC96FCD0}" type="sibTrans" cxnId="{E7BE9D61-0B6C-447A-8985-DFD29EE42918}">
      <dgm:prSet/>
      <dgm:spPr/>
      <dgm:t>
        <a:bodyPr/>
        <a:lstStyle/>
        <a:p>
          <a:endParaRPr lang="en-IN"/>
        </a:p>
      </dgm:t>
    </dgm:pt>
    <dgm:pt modelId="{0AA2B0D1-52DF-4C03-AB05-94D7F9A931DA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dirty="0" smtClean="0"/>
            <a:t>Introduction</a:t>
          </a:r>
          <a:endParaRPr lang="en-IN" dirty="0"/>
        </a:p>
      </dgm:t>
    </dgm:pt>
    <dgm:pt modelId="{62E0F9A2-635D-462E-A34F-404836622046}" type="parTrans" cxnId="{12AB504E-FA10-440B-B679-465C6DEDCC47}">
      <dgm:prSet/>
      <dgm:spPr/>
      <dgm:t>
        <a:bodyPr/>
        <a:lstStyle/>
        <a:p>
          <a:endParaRPr lang="en-IN"/>
        </a:p>
      </dgm:t>
    </dgm:pt>
    <dgm:pt modelId="{9BCDE5AB-1470-465B-B169-79D2ADF85D7A}" type="sibTrans" cxnId="{12AB504E-FA10-440B-B679-465C6DEDCC47}">
      <dgm:prSet/>
      <dgm:spPr/>
      <dgm:t>
        <a:bodyPr/>
        <a:lstStyle/>
        <a:p>
          <a:endParaRPr lang="en-IN"/>
        </a:p>
      </dgm:t>
    </dgm:pt>
    <dgm:pt modelId="{30BC96DC-E30E-41C2-AD8F-40080E4855BA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dirty="0" smtClean="0"/>
            <a:t>Micro Strip lines</a:t>
          </a:r>
          <a:endParaRPr lang="en-IN" dirty="0"/>
        </a:p>
      </dgm:t>
    </dgm:pt>
    <dgm:pt modelId="{47881FFB-70EF-47E1-B5C6-A43A3F0891A2}" type="parTrans" cxnId="{4416E14F-5C49-476C-B52B-1C13B6E2DE75}">
      <dgm:prSet/>
      <dgm:spPr/>
      <dgm:t>
        <a:bodyPr/>
        <a:lstStyle/>
        <a:p>
          <a:endParaRPr lang="en-IN"/>
        </a:p>
      </dgm:t>
    </dgm:pt>
    <dgm:pt modelId="{8C9DAF9A-ADC8-402A-8C46-AAA868AD1797}" type="sibTrans" cxnId="{4416E14F-5C49-476C-B52B-1C13B6E2DE75}">
      <dgm:prSet/>
      <dgm:spPr/>
      <dgm:t>
        <a:bodyPr/>
        <a:lstStyle/>
        <a:p>
          <a:endParaRPr lang="en-IN"/>
        </a:p>
      </dgm:t>
    </dgm:pt>
    <dgm:pt modelId="{7A77E257-872F-461E-8EB1-7AABD61F057A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dirty="0" smtClean="0"/>
            <a:t>Parallel Strip lines</a:t>
          </a:r>
          <a:endParaRPr lang="en-IN" dirty="0"/>
        </a:p>
      </dgm:t>
    </dgm:pt>
    <dgm:pt modelId="{6345383A-0CF6-44DE-ABE6-72DAD0CEF00E}" type="parTrans" cxnId="{B5B99A4E-0EFE-48A1-87B1-CD2A21B3393C}">
      <dgm:prSet/>
      <dgm:spPr/>
      <dgm:t>
        <a:bodyPr/>
        <a:lstStyle/>
        <a:p>
          <a:endParaRPr lang="en-IN"/>
        </a:p>
      </dgm:t>
    </dgm:pt>
    <dgm:pt modelId="{11FEA5CC-E258-4E61-8595-491182F579B8}" type="sibTrans" cxnId="{B5B99A4E-0EFE-48A1-87B1-CD2A21B3393C}">
      <dgm:prSet/>
      <dgm:spPr/>
      <dgm:t>
        <a:bodyPr/>
        <a:lstStyle/>
        <a:p>
          <a:endParaRPr lang="en-IN"/>
        </a:p>
      </dgm:t>
    </dgm:pt>
    <dgm:pt modelId="{64D86F2B-DD15-4CB0-85C7-885C12E28AB8}" type="pres">
      <dgm:prSet presAssocID="{2A4128E7-B3B9-4162-BB05-66A9D6357AD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C526CDD4-08A9-45E4-9CE3-63E7D4DD6BEA}" type="pres">
      <dgm:prSet presAssocID="{FB4525F7-7FFD-45EC-9B46-3B10CD03A956}" presName="linNode" presStyleCnt="0"/>
      <dgm:spPr/>
    </dgm:pt>
    <dgm:pt modelId="{DB7FC29E-D776-4C16-B7B4-78286B87C17E}" type="pres">
      <dgm:prSet presAssocID="{FB4525F7-7FFD-45EC-9B46-3B10CD03A956}" presName="parentText" presStyleLbl="node1" presStyleIdx="0" presStyleCnt="1" custScaleX="100000">
        <dgm:presLayoutVars>
          <dgm:chMax val="1"/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BFD118DA-1034-415C-B525-DB23AE18A4DA}" type="pres">
      <dgm:prSet presAssocID="{FB4525F7-7FFD-45EC-9B46-3B10CD03A956}" presName="descendantText" presStyleLbl="alignAccFollowNode1" presStyleIdx="0" presStyleCnt="1" custLinFactNeighborX="229" custLinFactNeighborY="3148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E7BE9D61-0B6C-447A-8985-DFD29EE42918}" srcId="{2A4128E7-B3B9-4162-BB05-66A9D6357ADD}" destId="{FB4525F7-7FFD-45EC-9B46-3B10CD03A956}" srcOrd="0" destOrd="0" parTransId="{3B5A1A80-0914-4612-8FAE-F7BAC67D310D}" sibTransId="{E262E161-1CB6-4126-BD90-97D8EC96FCD0}"/>
    <dgm:cxn modelId="{B516C97C-3DF2-4117-A460-10056AA27F88}" type="presOf" srcId="{0AA2B0D1-52DF-4C03-AB05-94D7F9A931DA}" destId="{BFD118DA-1034-415C-B525-DB23AE18A4DA}" srcOrd="0" destOrd="0" presId="urn:microsoft.com/office/officeart/2005/8/layout/vList5"/>
    <dgm:cxn modelId="{B5B99A4E-0EFE-48A1-87B1-CD2A21B3393C}" srcId="{FB4525F7-7FFD-45EC-9B46-3B10CD03A956}" destId="{7A77E257-872F-461E-8EB1-7AABD61F057A}" srcOrd="2" destOrd="0" parTransId="{6345383A-0CF6-44DE-ABE6-72DAD0CEF00E}" sibTransId="{11FEA5CC-E258-4E61-8595-491182F579B8}"/>
    <dgm:cxn modelId="{D4A95542-0026-4C25-A1E6-53845B9439CE}" type="presOf" srcId="{30BC96DC-E30E-41C2-AD8F-40080E4855BA}" destId="{BFD118DA-1034-415C-B525-DB23AE18A4DA}" srcOrd="0" destOrd="1" presId="urn:microsoft.com/office/officeart/2005/8/layout/vList5"/>
    <dgm:cxn modelId="{B933AA42-C078-4B66-A78C-BF3F1A0443DB}" type="presOf" srcId="{2A4128E7-B3B9-4162-BB05-66A9D6357ADD}" destId="{64D86F2B-DD15-4CB0-85C7-885C12E28AB8}" srcOrd="0" destOrd="0" presId="urn:microsoft.com/office/officeart/2005/8/layout/vList5"/>
    <dgm:cxn modelId="{12AB504E-FA10-440B-B679-465C6DEDCC47}" srcId="{FB4525F7-7FFD-45EC-9B46-3B10CD03A956}" destId="{0AA2B0D1-52DF-4C03-AB05-94D7F9A931DA}" srcOrd="0" destOrd="0" parTransId="{62E0F9A2-635D-462E-A34F-404836622046}" sibTransId="{9BCDE5AB-1470-465B-B169-79D2ADF85D7A}"/>
    <dgm:cxn modelId="{4416E14F-5C49-476C-B52B-1C13B6E2DE75}" srcId="{FB4525F7-7FFD-45EC-9B46-3B10CD03A956}" destId="{30BC96DC-E30E-41C2-AD8F-40080E4855BA}" srcOrd="1" destOrd="0" parTransId="{47881FFB-70EF-47E1-B5C6-A43A3F0891A2}" sibTransId="{8C9DAF9A-ADC8-402A-8C46-AAA868AD1797}"/>
    <dgm:cxn modelId="{73CA9D2D-4003-415C-8A56-D83B0CB76792}" type="presOf" srcId="{FB4525F7-7FFD-45EC-9B46-3B10CD03A956}" destId="{DB7FC29E-D776-4C16-B7B4-78286B87C17E}" srcOrd="0" destOrd="0" presId="urn:microsoft.com/office/officeart/2005/8/layout/vList5"/>
    <dgm:cxn modelId="{7D48F80D-D1D1-44BD-B2E4-A80644A1FBB5}" type="presOf" srcId="{7A77E257-872F-461E-8EB1-7AABD61F057A}" destId="{BFD118DA-1034-415C-B525-DB23AE18A4DA}" srcOrd="0" destOrd="2" presId="urn:microsoft.com/office/officeart/2005/8/layout/vList5"/>
    <dgm:cxn modelId="{EC3A3FC6-71DC-4C0C-8F15-735DF44AE570}" type="presParOf" srcId="{64D86F2B-DD15-4CB0-85C7-885C12E28AB8}" destId="{C526CDD4-08A9-45E4-9CE3-63E7D4DD6BEA}" srcOrd="0" destOrd="0" presId="urn:microsoft.com/office/officeart/2005/8/layout/vList5"/>
    <dgm:cxn modelId="{465A8D73-DCB3-446D-B532-22ECC0958F6D}" type="presParOf" srcId="{C526CDD4-08A9-45E4-9CE3-63E7D4DD6BEA}" destId="{DB7FC29E-D776-4C16-B7B4-78286B87C17E}" srcOrd="0" destOrd="0" presId="urn:microsoft.com/office/officeart/2005/8/layout/vList5"/>
    <dgm:cxn modelId="{BCD2B035-9755-4B74-B44B-C2E726D008C6}" type="presParOf" srcId="{C526CDD4-08A9-45E4-9CE3-63E7D4DD6BEA}" destId="{BFD118DA-1034-415C-B525-DB23AE18A4D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9589B5B-4C08-4200-A192-D654C16BF13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IN"/>
        </a:p>
      </dgm:t>
    </dgm:pt>
    <dgm:pt modelId="{93772310-7DFC-4767-9A81-E2C6798901E1}">
      <dgm:prSet/>
      <dgm:spPr/>
      <dgm:t>
        <a:bodyPr/>
        <a:lstStyle/>
        <a:p>
          <a:pPr rtl="0"/>
          <a:r>
            <a:rPr lang="en-US" smtClean="0"/>
            <a:t>Suggested Reading</a:t>
          </a:r>
          <a:endParaRPr lang="en-IN"/>
        </a:p>
      </dgm:t>
    </dgm:pt>
    <dgm:pt modelId="{409C6F05-9D02-4289-ADA7-59F7352CFF63}" type="parTrans" cxnId="{5A92E9AC-804E-4887-AD6F-146310CF9AE2}">
      <dgm:prSet/>
      <dgm:spPr/>
      <dgm:t>
        <a:bodyPr/>
        <a:lstStyle/>
        <a:p>
          <a:endParaRPr lang="en-IN"/>
        </a:p>
      </dgm:t>
    </dgm:pt>
    <dgm:pt modelId="{119A04F2-1630-4AE6-BD3F-E7D1EB199A56}" type="sibTrans" cxnId="{5A92E9AC-804E-4887-AD6F-146310CF9AE2}">
      <dgm:prSet/>
      <dgm:spPr/>
      <dgm:t>
        <a:bodyPr/>
        <a:lstStyle/>
        <a:p>
          <a:endParaRPr lang="en-IN"/>
        </a:p>
      </dgm:t>
    </dgm:pt>
    <dgm:pt modelId="{0838745F-8893-4FB8-AC23-E6B0CBCBD351}" type="pres">
      <dgm:prSet presAssocID="{59589B5B-4C08-4200-A192-D654C16BF13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D9CF4C14-9BC7-4008-97E5-DF549F71B503}" type="pres">
      <dgm:prSet presAssocID="{93772310-7DFC-4767-9A81-E2C6798901E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5A92E9AC-804E-4887-AD6F-146310CF9AE2}" srcId="{59589B5B-4C08-4200-A192-D654C16BF135}" destId="{93772310-7DFC-4767-9A81-E2C6798901E1}" srcOrd="0" destOrd="0" parTransId="{409C6F05-9D02-4289-ADA7-59F7352CFF63}" sibTransId="{119A04F2-1630-4AE6-BD3F-E7D1EB199A56}"/>
    <dgm:cxn modelId="{86DDF4F3-C44C-4B76-985C-F45446A8F655}" type="presOf" srcId="{93772310-7DFC-4767-9A81-E2C6798901E1}" destId="{D9CF4C14-9BC7-4008-97E5-DF549F71B503}" srcOrd="0" destOrd="0" presId="urn:microsoft.com/office/officeart/2005/8/layout/vList2"/>
    <dgm:cxn modelId="{AD5504DA-A707-4FD3-835F-7A7663631E54}" type="presOf" srcId="{59589B5B-4C08-4200-A192-D654C16BF135}" destId="{0838745F-8893-4FB8-AC23-E6B0CBCBD351}" srcOrd="0" destOrd="0" presId="urn:microsoft.com/office/officeart/2005/8/layout/vList2"/>
    <dgm:cxn modelId="{9BE75B71-008C-48DD-9F05-B84F7D8F2D14}" type="presParOf" srcId="{0838745F-8893-4FB8-AC23-E6B0CBCBD351}" destId="{D9CF4C14-9BC7-4008-97E5-DF549F71B50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B1ED8B3-58CE-41EE-AC06-ACDDA505F30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0AF5113B-29C5-49F6-A8AF-C9177CF9EB69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/>
          <a:r>
            <a:rPr lang="en-IN" dirty="0" smtClean="0"/>
            <a:t>Text 2: “Microwave Devices and Circuits” - </a:t>
          </a:r>
        </a:p>
        <a:p>
          <a:pPr algn="ctr" rtl="0"/>
          <a:r>
            <a:rPr lang="en-IN" dirty="0" smtClean="0"/>
            <a:t>Liao, Pearson Education,  </a:t>
          </a:r>
          <a:endParaRPr lang="en-IN" dirty="0"/>
        </a:p>
      </dgm:t>
    </dgm:pt>
    <dgm:pt modelId="{F10A608A-6332-4B78-BCCE-2E6031C55D06}" type="parTrans" cxnId="{BBA65B6E-B426-410A-BC67-481008AA924B}">
      <dgm:prSet/>
      <dgm:spPr/>
      <dgm:t>
        <a:bodyPr/>
        <a:lstStyle/>
        <a:p>
          <a:endParaRPr lang="en-IN"/>
        </a:p>
      </dgm:t>
    </dgm:pt>
    <dgm:pt modelId="{03AEEEAD-F33E-49D8-BC23-9865C17ADCB6}" type="sibTrans" cxnId="{BBA65B6E-B426-410A-BC67-481008AA924B}">
      <dgm:prSet/>
      <dgm:spPr/>
      <dgm:t>
        <a:bodyPr/>
        <a:lstStyle/>
        <a:p>
          <a:endParaRPr lang="en-IN"/>
        </a:p>
      </dgm:t>
    </dgm:pt>
    <dgm:pt modelId="{0FDCEBE9-999D-411C-88E9-1E9707B6F4BD}" type="pres">
      <dgm:prSet presAssocID="{AB1ED8B3-58CE-41EE-AC06-ACDDA505F30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A7A38ED5-A48F-4D62-BD4D-7B9D29C5CA16}" type="pres">
      <dgm:prSet presAssocID="{0AF5113B-29C5-49F6-A8AF-C9177CF9EB69}" presName="parentText" presStyleLbl="node1" presStyleIdx="0" presStyleCnt="1" custScaleY="123911" custLinFactNeighborX="14773" custLinFactNeighborY="-3364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9D3CCA0E-DD95-44A6-8594-54B213814314}" type="presOf" srcId="{AB1ED8B3-58CE-41EE-AC06-ACDDA505F30D}" destId="{0FDCEBE9-999D-411C-88E9-1E9707B6F4BD}" srcOrd="0" destOrd="0" presId="urn:microsoft.com/office/officeart/2005/8/layout/vList2"/>
    <dgm:cxn modelId="{14D05245-7554-46B3-8360-CC0BCD3B2083}" type="presOf" srcId="{0AF5113B-29C5-49F6-A8AF-C9177CF9EB69}" destId="{A7A38ED5-A48F-4D62-BD4D-7B9D29C5CA16}" srcOrd="0" destOrd="0" presId="urn:microsoft.com/office/officeart/2005/8/layout/vList2"/>
    <dgm:cxn modelId="{BBA65B6E-B426-410A-BC67-481008AA924B}" srcId="{AB1ED8B3-58CE-41EE-AC06-ACDDA505F30D}" destId="{0AF5113B-29C5-49F6-A8AF-C9177CF9EB69}" srcOrd="0" destOrd="0" parTransId="{F10A608A-6332-4B78-BCCE-2E6031C55D06}" sibTransId="{03AEEEAD-F33E-49D8-BC23-9865C17ADCB6}"/>
    <dgm:cxn modelId="{F0823C6B-C9EB-41AA-9093-69A7B9DC00BD}" type="presParOf" srcId="{0FDCEBE9-999D-411C-88E9-1E9707B6F4BD}" destId="{A7A38ED5-A48F-4D62-BD4D-7B9D29C5CA1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36DDD7E-442F-407B-BB69-846D4E0B2ED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3238A172-17C3-43CA-93B6-FE40E326EBC7}">
      <dgm:prSet/>
      <dgm:spPr/>
      <dgm:t>
        <a:bodyPr/>
        <a:lstStyle/>
        <a:p>
          <a:pPr rtl="0"/>
          <a:r>
            <a:rPr lang="fr-FR" dirty="0" err="1" smtClean="0"/>
            <a:t>Text</a:t>
          </a:r>
          <a:r>
            <a:rPr lang="fr-FR" dirty="0" smtClean="0"/>
            <a:t> 2: </a:t>
          </a:r>
          <a:endParaRPr lang="en-IN" dirty="0"/>
        </a:p>
      </dgm:t>
    </dgm:pt>
    <dgm:pt modelId="{72F905C3-80B6-4109-BAD7-2CE562610A98}" type="parTrans" cxnId="{10C1DED8-D098-4879-9199-47A206198392}">
      <dgm:prSet/>
      <dgm:spPr/>
      <dgm:t>
        <a:bodyPr/>
        <a:lstStyle/>
        <a:p>
          <a:endParaRPr lang="en-IN"/>
        </a:p>
      </dgm:t>
    </dgm:pt>
    <dgm:pt modelId="{2FA85335-3F2E-4DA1-A056-C9B7A8305895}" type="sibTrans" cxnId="{10C1DED8-D098-4879-9199-47A206198392}">
      <dgm:prSet/>
      <dgm:spPr/>
      <dgm:t>
        <a:bodyPr/>
        <a:lstStyle/>
        <a:p>
          <a:endParaRPr lang="en-IN"/>
        </a:p>
      </dgm:t>
    </dgm:pt>
    <dgm:pt modelId="{284C6551-98C4-4D91-9865-4A1507A03FAE}">
      <dgm:prSet/>
      <dgm:spPr/>
      <dgm:t>
        <a:bodyPr/>
        <a:lstStyle/>
        <a:p>
          <a:pPr rtl="0"/>
          <a:r>
            <a:rPr lang="fr-FR" dirty="0" smtClean="0"/>
            <a:t>Sections: 11</a:t>
          </a:r>
          <a:endParaRPr lang="en-IN" dirty="0"/>
        </a:p>
      </dgm:t>
    </dgm:pt>
    <dgm:pt modelId="{6F724BE3-0003-4427-963F-0E8CE370164F}" type="parTrans" cxnId="{EC3A9262-83EB-4B51-A559-47DFE46C8822}">
      <dgm:prSet/>
      <dgm:spPr/>
      <dgm:t>
        <a:bodyPr/>
        <a:lstStyle/>
        <a:p>
          <a:endParaRPr lang="en-IN"/>
        </a:p>
      </dgm:t>
    </dgm:pt>
    <dgm:pt modelId="{D0F2E73E-A313-4BBF-A998-0E6929D2178C}" type="sibTrans" cxnId="{EC3A9262-83EB-4B51-A559-47DFE46C8822}">
      <dgm:prSet/>
      <dgm:spPr/>
      <dgm:t>
        <a:bodyPr/>
        <a:lstStyle/>
        <a:p>
          <a:endParaRPr lang="en-IN"/>
        </a:p>
      </dgm:t>
    </dgm:pt>
    <dgm:pt modelId="{5102E9B2-2C42-4094-B761-43C12B33312F}" type="pres">
      <dgm:prSet presAssocID="{936DDD7E-442F-407B-BB69-846D4E0B2ED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1D656B26-1221-462C-AF3B-157500140217}" type="pres">
      <dgm:prSet presAssocID="{3238A172-17C3-43CA-93B6-FE40E326EBC7}" presName="parentText" presStyleLbl="node1" presStyleIdx="0" presStyleCnt="2" custLinFactNeighborX="-1111" custLinFactNeighborY="-18251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BFE23586-BC2D-4C32-9CAD-59985613E53B}" type="pres">
      <dgm:prSet presAssocID="{2FA85335-3F2E-4DA1-A056-C9B7A8305895}" presName="spacer" presStyleCnt="0"/>
      <dgm:spPr/>
    </dgm:pt>
    <dgm:pt modelId="{25815F3F-AEEA-49B3-BEBF-2ACBF64BEDA9}" type="pres">
      <dgm:prSet presAssocID="{284C6551-98C4-4D91-9865-4A1507A03FAE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10C1DED8-D098-4879-9199-47A206198392}" srcId="{936DDD7E-442F-407B-BB69-846D4E0B2ED8}" destId="{3238A172-17C3-43CA-93B6-FE40E326EBC7}" srcOrd="0" destOrd="0" parTransId="{72F905C3-80B6-4109-BAD7-2CE562610A98}" sibTransId="{2FA85335-3F2E-4DA1-A056-C9B7A8305895}"/>
    <dgm:cxn modelId="{2BB5B6B1-775B-4C7F-86F3-91B8921DD82E}" type="presOf" srcId="{284C6551-98C4-4D91-9865-4A1507A03FAE}" destId="{25815F3F-AEEA-49B3-BEBF-2ACBF64BEDA9}" srcOrd="0" destOrd="0" presId="urn:microsoft.com/office/officeart/2005/8/layout/vList2"/>
    <dgm:cxn modelId="{C412594F-7FC0-4006-A92D-E2A46FD61388}" type="presOf" srcId="{3238A172-17C3-43CA-93B6-FE40E326EBC7}" destId="{1D656B26-1221-462C-AF3B-157500140217}" srcOrd="0" destOrd="0" presId="urn:microsoft.com/office/officeart/2005/8/layout/vList2"/>
    <dgm:cxn modelId="{EC3A9262-83EB-4B51-A559-47DFE46C8822}" srcId="{936DDD7E-442F-407B-BB69-846D4E0B2ED8}" destId="{284C6551-98C4-4D91-9865-4A1507A03FAE}" srcOrd="1" destOrd="0" parTransId="{6F724BE3-0003-4427-963F-0E8CE370164F}" sibTransId="{D0F2E73E-A313-4BBF-A998-0E6929D2178C}"/>
    <dgm:cxn modelId="{02358CF8-1C18-47B0-BEC1-ED378B524B3D}" type="presOf" srcId="{936DDD7E-442F-407B-BB69-846D4E0B2ED8}" destId="{5102E9B2-2C42-4094-B761-43C12B33312F}" srcOrd="0" destOrd="0" presId="urn:microsoft.com/office/officeart/2005/8/layout/vList2"/>
    <dgm:cxn modelId="{D09FA1D4-C473-4B1D-A999-ADDC71A6B1F5}" type="presParOf" srcId="{5102E9B2-2C42-4094-B761-43C12B33312F}" destId="{1D656B26-1221-462C-AF3B-157500140217}" srcOrd="0" destOrd="0" presId="urn:microsoft.com/office/officeart/2005/8/layout/vList2"/>
    <dgm:cxn modelId="{842324EE-A625-4328-9AE4-22DCB1723F82}" type="presParOf" srcId="{5102E9B2-2C42-4094-B761-43C12B33312F}" destId="{BFE23586-BC2D-4C32-9CAD-59985613E53B}" srcOrd="1" destOrd="0" presId="urn:microsoft.com/office/officeart/2005/8/layout/vList2"/>
    <dgm:cxn modelId="{9CE36DE9-CE5C-427E-8044-9277B8886C86}" type="presParOf" srcId="{5102E9B2-2C42-4094-B761-43C12B33312F}" destId="{25815F3F-AEEA-49B3-BEBF-2ACBF64BEDA9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C68E38-655A-4770-AA31-F3BBB3DC10C6}">
      <dsp:nvSpPr>
        <dsp:cNvPr id="0" name=""/>
        <dsp:cNvSpPr/>
      </dsp:nvSpPr>
      <dsp:spPr>
        <a:xfrm>
          <a:off x="0" y="5807"/>
          <a:ext cx="2895600" cy="327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rgbClr val="FFFF00"/>
              </a:solidFill>
            </a:rPr>
            <a:t>Course Coordinator:</a:t>
          </a:r>
          <a:endParaRPr lang="en-IN" sz="1400" b="1" kern="1200" dirty="0">
            <a:solidFill>
              <a:srgbClr val="FFFF00"/>
            </a:solidFill>
          </a:endParaRPr>
        </a:p>
      </dsp:txBody>
      <dsp:txXfrm>
        <a:off x="15992" y="21799"/>
        <a:ext cx="2863616" cy="295616"/>
      </dsp:txXfrm>
    </dsp:sp>
    <dsp:sp modelId="{984016C2-1E25-4417-8960-5BE2370A8EC3}">
      <dsp:nvSpPr>
        <dsp:cNvPr id="0" name=""/>
        <dsp:cNvSpPr/>
      </dsp:nvSpPr>
      <dsp:spPr>
        <a:xfrm>
          <a:off x="0" y="373727"/>
          <a:ext cx="2895600" cy="327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Guruprasad K N</a:t>
          </a:r>
          <a:endParaRPr lang="en-IN" sz="1400" kern="1200" dirty="0"/>
        </a:p>
      </dsp:txBody>
      <dsp:txXfrm>
        <a:off x="15992" y="389719"/>
        <a:ext cx="2863616" cy="295616"/>
      </dsp:txXfrm>
    </dsp:sp>
    <dsp:sp modelId="{1A968EF5-885F-4DBD-AADC-E95A56A22BCE}">
      <dsp:nvSpPr>
        <dsp:cNvPr id="0" name=""/>
        <dsp:cNvSpPr/>
      </dsp:nvSpPr>
      <dsp:spPr>
        <a:xfrm>
          <a:off x="0" y="741647"/>
          <a:ext cx="2895600" cy="327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smtClean="0"/>
            <a:t>Assistant Professor</a:t>
          </a:r>
          <a:endParaRPr lang="en-IN" sz="1400" kern="1200"/>
        </a:p>
      </dsp:txBody>
      <dsp:txXfrm>
        <a:off x="15992" y="757639"/>
        <a:ext cx="2863616" cy="295616"/>
      </dsp:txXfrm>
    </dsp:sp>
    <dsp:sp modelId="{53561778-52B7-441F-A8D9-CE1D44CE54DE}">
      <dsp:nvSpPr>
        <dsp:cNvPr id="0" name=""/>
        <dsp:cNvSpPr/>
      </dsp:nvSpPr>
      <dsp:spPr>
        <a:xfrm>
          <a:off x="0" y="1109567"/>
          <a:ext cx="2895600" cy="327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smtClean="0"/>
            <a:t>Dept. of E&amp;C, ATME</a:t>
          </a:r>
          <a:endParaRPr lang="en-IN" sz="1400" kern="1200"/>
        </a:p>
      </dsp:txBody>
      <dsp:txXfrm>
        <a:off x="15992" y="1125559"/>
        <a:ext cx="2863616" cy="29561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6E8F77-A2C7-4956-8E2B-23BE4BEB67B5}">
      <dsp:nvSpPr>
        <dsp:cNvPr id="0" name=""/>
        <dsp:cNvSpPr/>
      </dsp:nvSpPr>
      <dsp:spPr>
        <a:xfrm>
          <a:off x="0" y="18128"/>
          <a:ext cx="2438400" cy="468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Module 3: Chapter 2</a:t>
          </a:r>
          <a:endParaRPr lang="en-IN" sz="2000" kern="1200" dirty="0"/>
        </a:p>
      </dsp:txBody>
      <dsp:txXfrm>
        <a:off x="22846" y="40974"/>
        <a:ext cx="2392708" cy="42230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D118DA-1034-415C-B525-DB23AE18A4DA}">
      <dsp:nvSpPr>
        <dsp:cNvPr id="0" name=""/>
        <dsp:cNvSpPr/>
      </dsp:nvSpPr>
      <dsp:spPr>
        <a:xfrm rot="5400000">
          <a:off x="3771853" y="-718404"/>
          <a:ext cx="2508596" cy="4730496"/>
        </a:xfrm>
        <a:prstGeom prst="round2SameRect">
          <a:avLst/>
        </a:prstGeom>
        <a:solidFill>
          <a:schemeClr val="lt1"/>
        </a:solidFill>
        <a:ln w="5715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N" sz="1100" kern="1200" dirty="0" smtClean="0"/>
            <a:t>Introduction</a:t>
          </a:r>
          <a:endParaRPr lang="en-IN" sz="1100" kern="1200" dirty="0"/>
        </a:p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N" sz="1100" kern="1200" dirty="0" smtClean="0"/>
            <a:t>Basic Antenna Parameters</a:t>
          </a:r>
          <a:endParaRPr lang="en-IN" sz="1100" kern="1200" dirty="0"/>
        </a:p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N" sz="1100" kern="1200" dirty="0" smtClean="0"/>
            <a:t>Patterns</a:t>
          </a:r>
          <a:endParaRPr lang="en-IN" sz="1100" kern="1200" dirty="0"/>
        </a:p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N" sz="1100" kern="1200" dirty="0" smtClean="0"/>
            <a:t>Beam Area</a:t>
          </a:r>
          <a:endParaRPr lang="en-IN" sz="1100" kern="1200" dirty="0"/>
        </a:p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N" sz="1100" kern="1200" dirty="0" smtClean="0"/>
            <a:t>Radiation Intensity</a:t>
          </a:r>
          <a:endParaRPr lang="en-IN" sz="1100" kern="1200" dirty="0"/>
        </a:p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N" sz="1100" kern="1200" dirty="0" smtClean="0"/>
            <a:t>Beam Efficiency</a:t>
          </a:r>
          <a:endParaRPr lang="en-IN" sz="1100" kern="1200" dirty="0"/>
        </a:p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N" sz="1100" kern="1200" dirty="0" smtClean="0"/>
            <a:t>Directivity and Gain</a:t>
          </a:r>
          <a:endParaRPr lang="en-IN" sz="1100" kern="1200" dirty="0"/>
        </a:p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N" sz="1100" kern="1200" dirty="0" smtClean="0"/>
            <a:t>Antenna Apertures</a:t>
          </a:r>
          <a:endParaRPr lang="en-IN" sz="1100" kern="1200" dirty="0"/>
        </a:p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N" sz="1100" kern="1200" dirty="0" smtClean="0"/>
            <a:t>Effective</a:t>
          </a:r>
          <a:endParaRPr lang="en-IN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N" sz="1100" kern="1200" dirty="0"/>
            <a:t>Height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N" sz="1100" kern="1200" dirty="0" smtClean="0"/>
            <a:t>Bandwidth</a:t>
          </a:r>
          <a:endParaRPr lang="en-IN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N" sz="1100" kern="1200" dirty="0" smtClean="0"/>
            <a:t>Radio Communication Link</a:t>
          </a:r>
          <a:endParaRPr lang="en-IN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N" sz="1100" kern="1200" dirty="0" smtClean="0"/>
            <a:t>Antenna Field Zones &amp; Polarization</a:t>
          </a:r>
          <a:endParaRPr lang="en-IN" sz="1100" kern="1200" dirty="0"/>
        </a:p>
      </dsp:txBody>
      <dsp:txXfrm rot="-5400000">
        <a:off x="2660903" y="515006"/>
        <a:ext cx="4608036" cy="2263676"/>
      </dsp:txXfrm>
    </dsp:sp>
    <dsp:sp modelId="{DB7FC29E-D776-4C16-B7B4-78286B87C17E}">
      <dsp:nvSpPr>
        <dsp:cNvPr id="0" name=""/>
        <dsp:cNvSpPr/>
      </dsp:nvSpPr>
      <dsp:spPr>
        <a:xfrm>
          <a:off x="0" y="0"/>
          <a:ext cx="2660904" cy="313574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89535" rIns="179070" bIns="89535" numCol="1" spcCol="1270" anchor="ctr" anchorCtr="0">
          <a:noAutofit/>
        </a:bodyPr>
        <a:lstStyle/>
        <a:p>
          <a:pPr lvl="0" algn="ctr" defTabSz="2089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4700" kern="1200" dirty="0" smtClean="0"/>
            <a:t>Antenna Basics:</a:t>
          </a:r>
          <a:endParaRPr lang="en-IN" sz="4700" kern="1200" dirty="0"/>
        </a:p>
      </dsp:txBody>
      <dsp:txXfrm>
        <a:off x="129895" y="129895"/>
        <a:ext cx="2401114" cy="2875956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CF4C14-9BC7-4008-97E5-DF549F71B503}">
      <dsp:nvSpPr>
        <dsp:cNvPr id="0" name=""/>
        <dsp:cNvSpPr/>
      </dsp:nvSpPr>
      <dsp:spPr>
        <a:xfrm>
          <a:off x="0" y="6428"/>
          <a:ext cx="2971800" cy="4913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smtClean="0"/>
            <a:t>Suggested Reading</a:t>
          </a:r>
          <a:endParaRPr lang="en-IN" sz="2100" kern="1200"/>
        </a:p>
      </dsp:txBody>
      <dsp:txXfrm>
        <a:off x="23988" y="30416"/>
        <a:ext cx="2923824" cy="443423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A38ED5-A48F-4D62-BD4D-7B9D29C5CA16}">
      <dsp:nvSpPr>
        <dsp:cNvPr id="0" name=""/>
        <dsp:cNvSpPr/>
      </dsp:nvSpPr>
      <dsp:spPr>
        <a:xfrm>
          <a:off x="0" y="0"/>
          <a:ext cx="7391400" cy="1654155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200" kern="1200" dirty="0" smtClean="0"/>
            <a:t>Text 3:  “Antennas and Wave Propagation”,  </a:t>
          </a:r>
        </a:p>
        <a:p>
          <a:pPr lvl="0" algn="just" defTabSz="977900" rtl="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en-IN" sz="2200" kern="1200" dirty="0" smtClean="0"/>
            <a:t>John D. Krauss, Ronald J </a:t>
          </a:r>
          <a:r>
            <a:rPr lang="en-IN" sz="2200" kern="1200" dirty="0" err="1" smtClean="0"/>
            <a:t>Marhefka</a:t>
          </a:r>
          <a:r>
            <a:rPr lang="en-IN" sz="2200" kern="1200" dirty="0" smtClean="0"/>
            <a:t> and Ahmad S Khan, 4</a:t>
          </a:r>
          <a:r>
            <a:rPr lang="en-IN" sz="2200" kern="1200" baseline="30000" dirty="0" smtClean="0"/>
            <a:t>th</a:t>
          </a:r>
          <a:r>
            <a:rPr lang="en-IN" sz="2200" kern="1200" dirty="0" smtClean="0"/>
            <a:t> Special Indian Edition , McGraw- Hill Education </a:t>
          </a:r>
          <a:r>
            <a:rPr lang="en-IN" sz="2200" kern="1200" dirty="0" err="1" smtClean="0"/>
            <a:t>Pvt.</a:t>
          </a:r>
          <a:r>
            <a:rPr lang="en-IN" sz="2200" kern="1200" dirty="0" smtClean="0"/>
            <a:t> Ltd., 2010.</a:t>
          </a:r>
          <a:endParaRPr lang="en-IN" sz="2200" kern="1200" dirty="0"/>
        </a:p>
      </dsp:txBody>
      <dsp:txXfrm>
        <a:off x="80749" y="80749"/>
        <a:ext cx="7229902" cy="1492657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656B26-1221-462C-AF3B-157500140217}">
      <dsp:nvSpPr>
        <dsp:cNvPr id="0" name=""/>
        <dsp:cNvSpPr/>
      </dsp:nvSpPr>
      <dsp:spPr>
        <a:xfrm>
          <a:off x="0" y="0"/>
          <a:ext cx="6858000" cy="514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kern="1200" dirty="0" err="1" smtClean="0"/>
            <a:t>Text</a:t>
          </a:r>
          <a:r>
            <a:rPr lang="fr-FR" sz="2200" kern="1200" dirty="0" smtClean="0"/>
            <a:t> 3:</a:t>
          </a:r>
          <a:endParaRPr lang="en-IN" sz="2200" kern="1200" dirty="0"/>
        </a:p>
      </dsp:txBody>
      <dsp:txXfrm>
        <a:off x="25130" y="25130"/>
        <a:ext cx="6807740" cy="464540"/>
      </dsp:txXfrm>
    </dsp:sp>
    <dsp:sp modelId="{25815F3F-AEEA-49B3-BEBF-2ACBF64BEDA9}">
      <dsp:nvSpPr>
        <dsp:cNvPr id="0" name=""/>
        <dsp:cNvSpPr/>
      </dsp:nvSpPr>
      <dsp:spPr>
        <a:xfrm>
          <a:off x="0" y="589724"/>
          <a:ext cx="6858000" cy="514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kern="1200" dirty="0" smtClean="0"/>
            <a:t>Sections: </a:t>
          </a:r>
          <a:r>
            <a:rPr lang="en-IN" sz="2200" kern="1200" dirty="0" smtClean="0"/>
            <a:t>2.1- 2.11, 2.13,2.15</a:t>
          </a:r>
          <a:endParaRPr lang="en-IN" sz="2200" kern="1200" dirty="0"/>
        </a:p>
      </dsp:txBody>
      <dsp:txXfrm>
        <a:off x="25130" y="614854"/>
        <a:ext cx="6807740" cy="4645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802EF2-9F42-480D-8F3F-8D6C2909126A}">
      <dsp:nvSpPr>
        <dsp:cNvPr id="0" name=""/>
        <dsp:cNvSpPr/>
      </dsp:nvSpPr>
      <dsp:spPr>
        <a:xfrm>
          <a:off x="0" y="21373"/>
          <a:ext cx="6477000" cy="62632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Subject Name:  </a:t>
          </a:r>
          <a:r>
            <a:rPr lang="en-US" sz="2000" kern="1200" dirty="0" smtClean="0"/>
            <a:t>Microwave Engineering &amp; Antenna Theory </a:t>
          </a:r>
          <a:endParaRPr lang="en-IN" sz="2000" kern="1200" dirty="0"/>
        </a:p>
      </dsp:txBody>
      <dsp:txXfrm>
        <a:off x="30575" y="51948"/>
        <a:ext cx="6415850" cy="565176"/>
      </dsp:txXfrm>
    </dsp:sp>
    <dsp:sp modelId="{D31018BA-4700-452A-90C6-A47A6F9FD644}">
      <dsp:nvSpPr>
        <dsp:cNvPr id="0" name=""/>
        <dsp:cNvSpPr/>
      </dsp:nvSpPr>
      <dsp:spPr>
        <a:xfrm>
          <a:off x="1758019" y="680919"/>
          <a:ext cx="3145943" cy="542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0" kern="1200" dirty="0" smtClean="0"/>
            <a:t>Subject Code: </a:t>
          </a:r>
          <a:r>
            <a:rPr lang="en-US" sz="2000" b="0" kern="1200" dirty="0" smtClean="0"/>
            <a:t>BEC701</a:t>
          </a:r>
          <a:endParaRPr lang="en-IN" sz="2000" b="0" kern="1200" dirty="0"/>
        </a:p>
      </dsp:txBody>
      <dsp:txXfrm>
        <a:off x="1784520" y="707420"/>
        <a:ext cx="3092941" cy="48987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94DD75-D7AE-4207-8506-4B3CE9C8D6C3}">
      <dsp:nvSpPr>
        <dsp:cNvPr id="0" name=""/>
        <dsp:cNvSpPr/>
      </dsp:nvSpPr>
      <dsp:spPr>
        <a:xfrm>
          <a:off x="0" y="9"/>
          <a:ext cx="1752600" cy="37979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Module  3</a:t>
          </a:r>
          <a:endParaRPr lang="en-IN" sz="2000" kern="1200" dirty="0"/>
        </a:p>
      </dsp:txBody>
      <dsp:txXfrm>
        <a:off x="18540" y="18549"/>
        <a:ext cx="1715520" cy="34271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1633EB-6813-4CF9-B6A3-107BC987E0AC}">
      <dsp:nvSpPr>
        <dsp:cNvPr id="0" name=""/>
        <dsp:cNvSpPr/>
      </dsp:nvSpPr>
      <dsp:spPr>
        <a:xfrm>
          <a:off x="0" y="669"/>
          <a:ext cx="5624858" cy="13702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en-IN" sz="2400" kern="1200" dirty="0" smtClean="0"/>
            <a:t>Strip Lines</a:t>
          </a:r>
        </a:p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en-IN" sz="2400" kern="1200" dirty="0" smtClean="0"/>
            <a:t>&amp; </a:t>
          </a:r>
        </a:p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en-IN" sz="2400" kern="1200" dirty="0" smtClean="0"/>
            <a:t>Antenna Basics</a:t>
          </a:r>
          <a:endParaRPr lang="en-IN" sz="2400" kern="1200" dirty="0"/>
        </a:p>
      </dsp:txBody>
      <dsp:txXfrm>
        <a:off x="66891" y="67560"/>
        <a:ext cx="5491076" cy="123647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6E8F77-A2C7-4956-8E2B-23BE4BEB67B5}">
      <dsp:nvSpPr>
        <dsp:cNvPr id="0" name=""/>
        <dsp:cNvSpPr/>
      </dsp:nvSpPr>
      <dsp:spPr>
        <a:xfrm>
          <a:off x="0" y="18128"/>
          <a:ext cx="2438400" cy="468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Module 3: Chapter 1</a:t>
          </a:r>
          <a:endParaRPr lang="en-IN" sz="2000" kern="1200" dirty="0"/>
        </a:p>
      </dsp:txBody>
      <dsp:txXfrm>
        <a:off x="22846" y="40974"/>
        <a:ext cx="2392708" cy="42230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D118DA-1034-415C-B525-DB23AE18A4DA}">
      <dsp:nvSpPr>
        <dsp:cNvPr id="0" name=""/>
        <dsp:cNvSpPr/>
      </dsp:nvSpPr>
      <dsp:spPr>
        <a:xfrm rot="5400000">
          <a:off x="3771853" y="-718404"/>
          <a:ext cx="2508596" cy="4730496"/>
        </a:xfrm>
        <a:prstGeom prst="round2SameRect">
          <a:avLst/>
        </a:prstGeom>
        <a:solidFill>
          <a:schemeClr val="lt1"/>
        </a:solidFill>
        <a:ln w="5715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163830" tIns="81915" rIns="163830" bIns="81915" numCol="1" spcCol="1270" anchor="ctr" anchorCtr="0">
          <a:noAutofit/>
        </a:bodyPr>
        <a:lstStyle/>
        <a:p>
          <a:pPr marL="285750" lvl="1" indent="-285750" algn="l" defTabSz="19113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N" sz="4300" kern="1200" dirty="0" smtClean="0"/>
            <a:t>Introduction</a:t>
          </a:r>
          <a:endParaRPr lang="en-IN" sz="4300" kern="1200" dirty="0"/>
        </a:p>
        <a:p>
          <a:pPr marL="285750" lvl="1" indent="-285750" algn="l" defTabSz="19113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N" sz="4300" kern="1200" dirty="0" smtClean="0"/>
            <a:t>Micro Strip lines</a:t>
          </a:r>
          <a:endParaRPr lang="en-IN" sz="4300" kern="1200" dirty="0"/>
        </a:p>
        <a:p>
          <a:pPr marL="285750" lvl="1" indent="-285750" algn="l" defTabSz="19113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N" sz="4300" kern="1200" dirty="0" smtClean="0"/>
            <a:t>Parallel Strip lines</a:t>
          </a:r>
          <a:endParaRPr lang="en-IN" sz="4300" kern="1200" dirty="0"/>
        </a:p>
      </dsp:txBody>
      <dsp:txXfrm rot="-5400000">
        <a:off x="2660903" y="515006"/>
        <a:ext cx="4608036" cy="2263676"/>
      </dsp:txXfrm>
    </dsp:sp>
    <dsp:sp modelId="{DB7FC29E-D776-4C16-B7B4-78286B87C17E}">
      <dsp:nvSpPr>
        <dsp:cNvPr id="0" name=""/>
        <dsp:cNvSpPr/>
      </dsp:nvSpPr>
      <dsp:spPr>
        <a:xfrm>
          <a:off x="0" y="0"/>
          <a:ext cx="2660904" cy="313574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6500" kern="1200" dirty="0" smtClean="0"/>
            <a:t>Strip Lines:</a:t>
          </a:r>
          <a:endParaRPr lang="en-IN" sz="6500" kern="1200" dirty="0"/>
        </a:p>
      </dsp:txBody>
      <dsp:txXfrm>
        <a:off x="129895" y="129895"/>
        <a:ext cx="2401114" cy="287595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CF4C14-9BC7-4008-97E5-DF549F71B503}">
      <dsp:nvSpPr>
        <dsp:cNvPr id="0" name=""/>
        <dsp:cNvSpPr/>
      </dsp:nvSpPr>
      <dsp:spPr>
        <a:xfrm>
          <a:off x="0" y="6428"/>
          <a:ext cx="2971800" cy="4913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smtClean="0"/>
            <a:t>Suggested Reading</a:t>
          </a:r>
          <a:endParaRPr lang="en-IN" sz="2100" kern="1200"/>
        </a:p>
      </dsp:txBody>
      <dsp:txXfrm>
        <a:off x="23988" y="30416"/>
        <a:ext cx="2923824" cy="44342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A38ED5-A48F-4D62-BD4D-7B9D29C5CA16}">
      <dsp:nvSpPr>
        <dsp:cNvPr id="0" name=""/>
        <dsp:cNvSpPr/>
      </dsp:nvSpPr>
      <dsp:spPr>
        <a:xfrm>
          <a:off x="0" y="0"/>
          <a:ext cx="7391400" cy="1652724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3000" kern="1200" dirty="0" smtClean="0"/>
            <a:t>Text 2: “Microwave Devices and Circuits” - </a:t>
          </a:r>
        </a:p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3000" kern="1200" dirty="0" smtClean="0"/>
            <a:t>Liao, Pearson Education,  </a:t>
          </a:r>
          <a:endParaRPr lang="en-IN" sz="3000" kern="1200" dirty="0"/>
        </a:p>
      </dsp:txBody>
      <dsp:txXfrm>
        <a:off x="80679" y="80679"/>
        <a:ext cx="7230042" cy="149136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656B26-1221-462C-AF3B-157500140217}">
      <dsp:nvSpPr>
        <dsp:cNvPr id="0" name=""/>
        <dsp:cNvSpPr/>
      </dsp:nvSpPr>
      <dsp:spPr>
        <a:xfrm>
          <a:off x="0" y="0"/>
          <a:ext cx="6858000" cy="514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kern="1200" dirty="0" err="1" smtClean="0"/>
            <a:t>Text</a:t>
          </a:r>
          <a:r>
            <a:rPr lang="fr-FR" sz="2200" kern="1200" dirty="0" smtClean="0"/>
            <a:t> 2: </a:t>
          </a:r>
          <a:endParaRPr lang="en-IN" sz="2200" kern="1200" dirty="0"/>
        </a:p>
      </dsp:txBody>
      <dsp:txXfrm>
        <a:off x="25130" y="25130"/>
        <a:ext cx="6807740" cy="464540"/>
      </dsp:txXfrm>
    </dsp:sp>
    <dsp:sp modelId="{25815F3F-AEEA-49B3-BEBF-2ACBF64BEDA9}">
      <dsp:nvSpPr>
        <dsp:cNvPr id="0" name=""/>
        <dsp:cNvSpPr/>
      </dsp:nvSpPr>
      <dsp:spPr>
        <a:xfrm>
          <a:off x="0" y="589724"/>
          <a:ext cx="6858000" cy="514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kern="1200" dirty="0" smtClean="0"/>
            <a:t>Sections: 11</a:t>
          </a:r>
          <a:endParaRPr lang="en-IN" sz="2200" kern="1200" dirty="0"/>
        </a:p>
      </dsp:txBody>
      <dsp:txXfrm>
        <a:off x="25130" y="614854"/>
        <a:ext cx="6807740" cy="4645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1208FE-1652-491A-8579-83720E0FAAE1}" type="datetime3">
              <a:rPr lang="en-IN" smtClean="0"/>
              <a:t>13 August 2025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CE8B79-55E1-49A6-A7A1-9C72DBA5C1A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92508056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B6EF87-3CFA-416B-AB0F-6FB845E8AC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7461601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87898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39491" algn="l" defTabSz="87898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878985" algn="l" defTabSz="87898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18476" algn="l" defTabSz="87898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757969" algn="l" defTabSz="87898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197461" algn="l" defTabSz="87898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636953" algn="l" defTabSz="87898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076445" algn="l" defTabSz="87898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515938" algn="l" defTabSz="87898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8" name="Date Placeholder 7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718844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10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100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101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102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103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104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105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106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107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108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109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11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110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111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112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113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114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115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116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117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118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119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12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120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121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122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123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124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125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126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127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128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129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13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130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131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132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133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134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135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136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137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138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139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14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140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15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16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17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18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19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8" name="Date Placeholder 7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718844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20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21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22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23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24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25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26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27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28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29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3</a:t>
            </a:fld>
            <a:endParaRPr lang="en-IN"/>
          </a:p>
        </p:txBody>
      </p:sp>
      <p:sp>
        <p:nvSpPr>
          <p:cNvPr id="8" name="Date Placeholder 7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3002552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30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31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32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33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34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35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36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37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38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39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4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40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41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42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43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44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45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46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47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48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49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5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50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51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52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53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54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55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56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57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58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59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6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60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61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62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63</a:t>
            </a:fld>
            <a:endParaRPr lang="en-IN"/>
          </a:p>
        </p:txBody>
      </p:sp>
      <p:sp>
        <p:nvSpPr>
          <p:cNvPr id="8" name="Date Placeholder 7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30025529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64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65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66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67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68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69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7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70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71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72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73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74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75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76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77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78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79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8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80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81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82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83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84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85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86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87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88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89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9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90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91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92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93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94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95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96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97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98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B6EF87-3CFA-416B-AB0F-6FB845E8AC2E}" type="slidenum">
              <a:rPr lang="en-IN" smtClean="0"/>
              <a:t>99</a:t>
            </a:fld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F403E20-69E8-4B17-AED7-F3BE64D561A4}" type="datetime3">
              <a:rPr lang="en-IN" smtClean="0"/>
              <a:t>13 August 2025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179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269925"/>
            <a:ext cx="7406640" cy="1104137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387547"/>
            <a:ext cx="7406640" cy="1314450"/>
          </a:xfrm>
        </p:spPr>
        <p:txBody>
          <a:bodyPr tIns="0"/>
          <a:lstStyle>
            <a:lvl1pPr marL="26369" indent="0" algn="l">
              <a:buNone/>
              <a:defRPr sz="24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39491" indent="0" algn="ctr">
              <a:buNone/>
            </a:lvl2pPr>
            <a:lvl3pPr marL="878985" indent="0" algn="ctr">
              <a:buNone/>
            </a:lvl3pPr>
            <a:lvl4pPr marL="1318476" indent="0" algn="ctr">
              <a:buNone/>
            </a:lvl4pPr>
            <a:lvl5pPr marL="1757969" indent="0" algn="ctr">
              <a:buNone/>
            </a:lvl5pPr>
            <a:lvl6pPr marL="2197461" indent="0" algn="ctr">
              <a:buNone/>
            </a:lvl6pPr>
            <a:lvl7pPr marL="2636953" indent="0" algn="ctr">
              <a:buNone/>
            </a:lvl7pPr>
            <a:lvl8pPr marL="3076445" indent="0" algn="ctr">
              <a:buNone/>
            </a:lvl8pPr>
            <a:lvl9pPr marL="3515938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8/13/2025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5" y="1060353"/>
            <a:ext cx="210311" cy="157736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87898" tIns="43950" rIns="87898" bIns="4395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8" y="1008766"/>
            <a:ext cx="64007" cy="48004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87898" tIns="43950" rIns="87898" bIns="4395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05985"/>
            <a:ext cx="1828800" cy="4388642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1" y="205985"/>
            <a:ext cx="5562600" cy="438864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37"/>
            <a:ext cx="6858000" cy="514354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87898" tIns="43950" rIns="87898" bIns="4395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3" y="1950244"/>
            <a:ext cx="6400800" cy="1714500"/>
          </a:xfrm>
        </p:spPr>
        <p:txBody>
          <a:bodyPr anchor="t"/>
          <a:lstStyle>
            <a:lvl1pPr algn="l">
              <a:lnSpc>
                <a:spcPts val="4326"/>
              </a:lnSpc>
              <a:buNone/>
              <a:defRPr sz="38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3" y="800103"/>
            <a:ext cx="6400800" cy="1132285"/>
          </a:xfrm>
        </p:spPr>
        <p:txBody>
          <a:bodyPr anchor="b"/>
          <a:lstStyle>
            <a:lvl1pPr marL="17579" indent="0">
              <a:lnSpc>
                <a:spcPts val="2212"/>
              </a:lnSpc>
              <a:spcBef>
                <a:spcPts val="0"/>
              </a:spcBef>
              <a:buNone/>
              <a:defRPr sz="19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1" y="3"/>
            <a:ext cx="76200" cy="514354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87898" tIns="43950" rIns="87898" bIns="4395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4" y="2110991"/>
            <a:ext cx="210311" cy="157736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87898" tIns="43950" rIns="87898" bIns="4395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5" y="2059403"/>
            <a:ext cx="64007" cy="48004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87898" tIns="43950" rIns="87898" bIns="4395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9" y="205740"/>
            <a:ext cx="7498080" cy="85725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9" y="1143000"/>
            <a:ext cx="3657600" cy="3497580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9" y="1143000"/>
            <a:ext cx="3657600" cy="3497580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870253"/>
            <a:ext cx="8229600" cy="857250"/>
          </a:xfrm>
        </p:spPr>
        <p:txBody>
          <a:bodyPr anchor="ctr"/>
          <a:lstStyle>
            <a:lvl1pPr algn="ctr">
              <a:defRPr sz="43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46212"/>
            <a:ext cx="4023360" cy="48006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1529" indent="0" algn="l">
              <a:lnSpc>
                <a:spcPct val="100000"/>
              </a:lnSpc>
              <a:spcBef>
                <a:spcPts val="98"/>
              </a:spcBef>
              <a:buNone/>
              <a:defRPr sz="1700" b="0">
                <a:solidFill>
                  <a:schemeClr val="tx1"/>
                </a:solidFill>
              </a:defRPr>
            </a:lvl1pPr>
            <a:lvl2pPr>
              <a:buNone/>
              <a:defRPr sz="1900" b="1"/>
            </a:lvl2pPr>
            <a:lvl3pPr>
              <a:buNone/>
              <a:defRPr sz="17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246212"/>
            <a:ext cx="4023360" cy="48006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1529" indent="0" algn="l">
              <a:lnSpc>
                <a:spcPct val="100000"/>
              </a:lnSpc>
              <a:spcBef>
                <a:spcPts val="98"/>
              </a:spcBef>
              <a:buNone/>
              <a:defRPr sz="1700" b="0">
                <a:solidFill>
                  <a:schemeClr val="tx1"/>
                </a:solidFill>
              </a:defRPr>
            </a:lvl1pPr>
            <a:lvl2pPr>
              <a:buNone/>
              <a:defRPr sz="1900" b="1"/>
            </a:lvl2pPr>
            <a:lvl3pPr>
              <a:buNone/>
              <a:defRPr sz="17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727003"/>
            <a:ext cx="4023360" cy="30861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77963" indent="-263695">
              <a:lnSpc>
                <a:spcPct val="100000"/>
              </a:lnSpc>
              <a:spcBef>
                <a:spcPts val="673"/>
              </a:spcBef>
              <a:defRPr sz="2200"/>
            </a:lvl1pPr>
            <a:lvl2pPr>
              <a:lnSpc>
                <a:spcPct val="100000"/>
              </a:lnSpc>
              <a:spcBef>
                <a:spcPts val="673"/>
              </a:spcBef>
              <a:defRPr sz="1900"/>
            </a:lvl2pPr>
            <a:lvl3pPr>
              <a:lnSpc>
                <a:spcPct val="100000"/>
              </a:lnSpc>
              <a:spcBef>
                <a:spcPts val="673"/>
              </a:spcBef>
              <a:defRPr sz="1700"/>
            </a:lvl3pPr>
            <a:lvl4pPr>
              <a:lnSpc>
                <a:spcPct val="100000"/>
              </a:lnSpc>
              <a:spcBef>
                <a:spcPts val="673"/>
              </a:spcBef>
              <a:defRPr sz="1600"/>
            </a:lvl4pPr>
            <a:lvl5pPr>
              <a:lnSpc>
                <a:spcPct val="100000"/>
              </a:lnSpc>
              <a:spcBef>
                <a:spcPts val="673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727003"/>
            <a:ext cx="4023360" cy="30861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77963" indent="-263695">
              <a:lnSpc>
                <a:spcPct val="100000"/>
              </a:lnSpc>
              <a:spcBef>
                <a:spcPts val="673"/>
              </a:spcBef>
              <a:defRPr sz="2200"/>
            </a:lvl1pPr>
            <a:lvl2pPr>
              <a:lnSpc>
                <a:spcPct val="100000"/>
              </a:lnSpc>
              <a:spcBef>
                <a:spcPts val="673"/>
              </a:spcBef>
              <a:defRPr sz="1900"/>
            </a:lvl2pPr>
            <a:lvl3pPr>
              <a:lnSpc>
                <a:spcPct val="100000"/>
              </a:lnSpc>
              <a:spcBef>
                <a:spcPts val="673"/>
              </a:spcBef>
              <a:defRPr sz="1700"/>
            </a:lvl3pPr>
            <a:lvl4pPr>
              <a:lnSpc>
                <a:spcPct val="100000"/>
              </a:lnSpc>
              <a:spcBef>
                <a:spcPts val="673"/>
              </a:spcBef>
              <a:defRPr sz="1600"/>
            </a:lvl4pPr>
            <a:lvl5pPr>
              <a:lnSpc>
                <a:spcPct val="100000"/>
              </a:lnSpc>
              <a:spcBef>
                <a:spcPts val="673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9" y="205740"/>
            <a:ext cx="7498080" cy="85725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6" y="0"/>
            <a:ext cx="8129016" cy="51435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87898" tIns="43950" rIns="87898" bIns="4395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37"/>
            <a:ext cx="73153" cy="514354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87898" tIns="43950" rIns="87898" bIns="4395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2585"/>
            <a:ext cx="3810000" cy="871538"/>
          </a:xfrm>
          <a:ln>
            <a:noFill/>
          </a:ln>
        </p:spPr>
        <p:txBody>
          <a:bodyPr anchor="b"/>
          <a:lstStyle>
            <a:lvl1pPr algn="l">
              <a:lnSpc>
                <a:spcPts val="1921"/>
              </a:lnSpc>
              <a:buNone/>
              <a:defRPr sz="21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055231"/>
            <a:ext cx="3810000" cy="523873"/>
          </a:xfrm>
        </p:spPr>
        <p:txBody>
          <a:bodyPr/>
          <a:lstStyle>
            <a:lvl1pPr marL="4395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300"/>
            </a:lvl2pPr>
            <a:lvl3pPr>
              <a:buNone/>
              <a:defRPr sz="1000"/>
            </a:lvl3pPr>
            <a:lvl4pPr>
              <a:buNone/>
              <a:defRPr sz="800"/>
            </a:lvl4pPr>
            <a:lvl5pPr>
              <a:buNone/>
              <a:defRPr sz="8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1" y="1600201"/>
            <a:ext cx="8153400" cy="2994424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800100"/>
            <a:ext cx="2743200" cy="14859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800100"/>
            <a:ext cx="4572000" cy="3429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87898" tIns="263695" rIns="87898" bIns="43950" rtlCol="0" anchor="t">
            <a:normAutofit/>
          </a:bodyPr>
          <a:lstStyle>
            <a:extLst/>
          </a:lstStyle>
          <a:p>
            <a:pPr marL="0" indent="-272486" algn="l" rtl="0" eaLnBrk="1" latinLnBrk="0" hangingPunct="1">
              <a:lnSpc>
                <a:spcPts val="2883"/>
              </a:lnSpc>
              <a:spcBef>
                <a:spcPts val="576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1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857256"/>
            <a:ext cx="4419600" cy="2635898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87898" tIns="263695" anchor="t"/>
          <a:lstStyle>
            <a:lvl1pPr marL="0" indent="0" algn="l" eaLnBrk="1" latinLnBrk="0" hangingPunct="1">
              <a:buNone/>
              <a:defRPr sz="31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6" y="715762"/>
            <a:ext cx="685800" cy="153231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87898" tIns="43950" rIns="87898" bIns="4395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9" y="702594"/>
            <a:ext cx="649224" cy="153231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87898" tIns="43950" rIns="87898" bIns="4395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3600450"/>
            <a:ext cx="4419600" cy="571500"/>
          </a:xfrm>
        </p:spPr>
        <p:txBody>
          <a:bodyPr anchor="ctr"/>
          <a:lstStyle>
            <a:lvl1pPr marL="0" indent="0" algn="l">
              <a:lnSpc>
                <a:spcPts val="1538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300"/>
            </a:lvl2pPr>
            <a:lvl3pPr>
              <a:defRPr sz="1000"/>
            </a:lvl3pPr>
            <a:lvl4pPr>
              <a:defRPr sz="800"/>
            </a:lvl4pPr>
            <a:lvl5pPr>
              <a:defRPr sz="8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611938"/>
            <a:ext cx="1638887" cy="1229164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87898" tIns="43950" rIns="87898" bIns="4395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20" y="15832"/>
            <a:ext cx="1702191" cy="1276645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87898" tIns="43950" rIns="87898" bIns="4395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6" y="791308"/>
            <a:ext cx="1125716" cy="826965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87898" tIns="43950" rIns="87898" bIns="4395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8" y="-37"/>
            <a:ext cx="8131126" cy="514354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87898" tIns="43950" rIns="87898" bIns="4395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9" y="205982"/>
            <a:ext cx="7498080" cy="857250"/>
          </a:xfrm>
          <a:prstGeom prst="rect">
            <a:avLst/>
          </a:prstGeom>
        </p:spPr>
        <p:txBody>
          <a:bodyPr lIns="87898" tIns="43950" rIns="87898" bIns="43950"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9" y="1085850"/>
            <a:ext cx="7498080" cy="3600450"/>
          </a:xfrm>
          <a:prstGeom prst="rect">
            <a:avLst/>
          </a:prstGeom>
        </p:spPr>
        <p:txBody>
          <a:bodyPr lIns="87898" tIns="43950" rIns="87898" bIns="4395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4729162"/>
            <a:ext cx="2133600" cy="357188"/>
          </a:xfrm>
          <a:prstGeom prst="rect">
            <a:avLst/>
          </a:prstGeom>
        </p:spPr>
        <p:txBody>
          <a:bodyPr lIns="87898" tIns="43950" rIns="87898" bIns="43950" anchor="b"/>
          <a:lstStyle>
            <a:lvl1pPr algn="r" eaLnBrk="1" latinLnBrk="0" hangingPunct="1">
              <a:defRPr kumimoji="0" sz="13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8/13/2025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1" y="4729162"/>
            <a:ext cx="2895600" cy="357188"/>
          </a:xfrm>
          <a:prstGeom prst="rect">
            <a:avLst/>
          </a:prstGeom>
        </p:spPr>
        <p:txBody>
          <a:bodyPr lIns="87898" tIns="43950" rIns="87898" bIns="43950" anchor="b"/>
          <a:lstStyle>
            <a:lvl1pPr eaLnBrk="1" latinLnBrk="0" hangingPunct="1">
              <a:defRPr kumimoji="0" sz="13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7" y="4729162"/>
            <a:ext cx="457200" cy="357188"/>
          </a:xfrm>
          <a:prstGeom prst="rect">
            <a:avLst/>
          </a:prstGeom>
        </p:spPr>
        <p:txBody>
          <a:bodyPr lIns="87898" tIns="43950" rIns="87898" bIns="43950" anchor="b"/>
          <a:lstStyle>
            <a:lvl1pPr algn="ctr" eaLnBrk="1" latinLnBrk="0" hangingPunct="1">
              <a:defRPr kumimoji="0" sz="13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37"/>
            <a:ext cx="73153" cy="514354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87898" tIns="43950" rIns="87898" bIns="4395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51593" indent="-272486" algn="l" rtl="0" eaLnBrk="1" latinLnBrk="0" hangingPunct="1">
        <a:lnSpc>
          <a:spcPct val="100000"/>
        </a:lnSpc>
        <a:spcBef>
          <a:spcPts val="576"/>
        </a:spcBef>
        <a:buClr>
          <a:schemeClr val="accent1"/>
        </a:buClr>
        <a:buSzPct val="80000"/>
        <a:buFont typeface="Wingdings 2"/>
        <a:buChar char=""/>
        <a:defRPr kumimoji="0"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615289" indent="-228536" algn="l" rtl="0" eaLnBrk="1" latinLnBrk="0" hangingPunct="1">
        <a:lnSpc>
          <a:spcPct val="100000"/>
        </a:lnSpc>
        <a:spcBef>
          <a:spcPts val="527"/>
        </a:spcBef>
        <a:buClr>
          <a:schemeClr val="accent1"/>
        </a:buClr>
        <a:buFont typeface="Verdana"/>
        <a:buChar char="◦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852615" indent="-219746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54781" indent="-167007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48157" indent="-175796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450324" indent="-175796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1652491" indent="-175796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1845868" indent="-175796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2048033" indent="-175796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3949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87898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1847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75796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19746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63695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07644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51593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openxmlformats.org/officeDocument/2006/relationships/diagramColors" Target="../diagrams/colors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12" Type="http://schemas.openxmlformats.org/officeDocument/2006/relationships/diagramQuickStyle" Target="../diagrams/quickStyl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11" Type="http://schemas.openxmlformats.org/officeDocument/2006/relationships/diagramLayout" Target="../diagrams/layout2.xml"/><Relationship Id="rId5" Type="http://schemas.openxmlformats.org/officeDocument/2006/relationships/diagramLayout" Target="../diagrams/layout1.xml"/><Relationship Id="rId15" Type="http://schemas.openxmlformats.org/officeDocument/2006/relationships/image" Target="../media/image4.jpeg"/><Relationship Id="rId10" Type="http://schemas.openxmlformats.org/officeDocument/2006/relationships/diagramData" Target="../diagrams/data2.xml"/><Relationship Id="rId4" Type="http://schemas.openxmlformats.org/officeDocument/2006/relationships/diagramData" Target="../diagrams/data1.xml"/><Relationship Id="rId9" Type="http://schemas.openxmlformats.org/officeDocument/2006/relationships/image" Target="../media/image3.png"/><Relationship Id="rId14" Type="http://schemas.microsoft.com/office/2007/relationships/diagramDrawing" Target="../diagrams/drawin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7.png"/><Relationship Id="rId4" Type="http://schemas.openxmlformats.org/officeDocument/2006/relationships/image" Target="../media/image2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8.png"/><Relationship Id="rId4" Type="http://schemas.openxmlformats.org/officeDocument/2006/relationships/image" Target="../media/image2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9.png"/><Relationship Id="rId4" Type="http://schemas.openxmlformats.org/officeDocument/2006/relationships/image" Target="../media/image2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0.png"/><Relationship Id="rId4" Type="http://schemas.openxmlformats.org/officeDocument/2006/relationships/image" Target="../media/image2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1.png"/><Relationship Id="rId4" Type="http://schemas.openxmlformats.org/officeDocument/2006/relationships/image" Target="../media/image2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3.png"/><Relationship Id="rId5" Type="http://schemas.openxmlformats.org/officeDocument/2006/relationships/image" Target="../media/image142.png"/><Relationship Id="rId4" Type="http://schemas.openxmlformats.org/officeDocument/2006/relationships/image" Target="../media/image2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4.png"/><Relationship Id="rId4" Type="http://schemas.openxmlformats.org/officeDocument/2006/relationships/image" Target="../media/image2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5.png"/><Relationship Id="rId4" Type="http://schemas.openxmlformats.org/officeDocument/2006/relationships/image" Target="../media/image2.pn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6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7.png"/><Relationship Id="rId4" Type="http://schemas.openxmlformats.org/officeDocument/2006/relationships/image" Target="../media/image2.pn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8.png"/><Relationship Id="rId4" Type="http://schemas.openxmlformats.org/officeDocument/2006/relationships/image" Target="../media/image2.pn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9.png"/><Relationship Id="rId4" Type="http://schemas.openxmlformats.org/officeDocument/2006/relationships/image" Target="../media/image2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0.png"/><Relationship Id="rId4" Type="http://schemas.openxmlformats.org/officeDocument/2006/relationships/image" Target="../media/image2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2.png"/><Relationship Id="rId5" Type="http://schemas.openxmlformats.org/officeDocument/2006/relationships/image" Target="../media/image151.png"/><Relationship Id="rId4" Type="http://schemas.openxmlformats.org/officeDocument/2006/relationships/image" Target="../media/image2.pn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3.png"/><Relationship Id="rId4" Type="http://schemas.openxmlformats.org/officeDocument/2006/relationships/image" Target="../media/image2.pn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470.png"/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4.png"/><Relationship Id="rId4" Type="http://schemas.openxmlformats.org/officeDocument/2006/relationships/image" Target="../media/image2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4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5.png"/><Relationship Id="rId4" Type="http://schemas.openxmlformats.org/officeDocument/2006/relationships/image" Target="../media/image2.pn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6.png"/><Relationship Id="rId4" Type="http://schemas.openxmlformats.org/officeDocument/2006/relationships/image" Target="../media/image2.pn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7.png"/><Relationship Id="rId4" Type="http://schemas.openxmlformats.org/officeDocument/2006/relationships/image" Target="../media/image2.pn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8.png"/><Relationship Id="rId4" Type="http://schemas.openxmlformats.org/officeDocument/2006/relationships/image" Target="../media/image2.pn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9.png"/><Relationship Id="rId4" Type="http://schemas.openxmlformats.org/officeDocument/2006/relationships/image" Target="../media/image2.pn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0.png"/><Relationship Id="rId4" Type="http://schemas.openxmlformats.org/officeDocument/2006/relationships/image" Target="../media/image2.pn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1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2.pn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2.png"/><Relationship Id="rId4" Type="http://schemas.openxmlformats.org/officeDocument/2006/relationships/image" Target="../media/image2.pn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3.jpeg"/><Relationship Id="rId4" Type="http://schemas.openxmlformats.org/officeDocument/2006/relationships/image" Target="../media/image2.png"/></Relationships>
</file>

<file path=ppt/slides/_rels/slide13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BycPkRIutqg" TargetMode="External"/><Relationship Id="rId3" Type="http://schemas.openxmlformats.org/officeDocument/2006/relationships/image" Target="../media/image5.png"/><Relationship Id="rId7" Type="http://schemas.openxmlformats.org/officeDocument/2006/relationships/hyperlink" Target="https://www.youtube.com/watch?v=Q0qrU4nprB0" TargetMode="External"/><Relationship Id="rId2" Type="http://schemas.openxmlformats.org/officeDocument/2006/relationships/notesSlide" Target="../notesSlides/notesSlide1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5.jpeg"/><Relationship Id="rId5" Type="http://schemas.openxmlformats.org/officeDocument/2006/relationships/image" Target="../media/image164.jpeg"/><Relationship Id="rId4" Type="http://schemas.openxmlformats.org/officeDocument/2006/relationships/image" Target="../media/image2.pn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6.png"/><Relationship Id="rId4" Type="http://schemas.openxmlformats.org/officeDocument/2006/relationships/image" Target="../media/image2.pn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69.png"/><Relationship Id="rId2" Type="http://schemas.openxmlformats.org/officeDocument/2006/relationships/notesSlide" Target="../notesSlides/notesSlide1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8.png"/><Relationship Id="rId5" Type="http://schemas.openxmlformats.org/officeDocument/2006/relationships/image" Target="../media/image167.png"/><Relationship Id="rId4" Type="http://schemas.openxmlformats.org/officeDocument/2006/relationships/image" Target="../media/image2.pn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1.png"/><Relationship Id="rId5" Type="http://schemas.openxmlformats.org/officeDocument/2006/relationships/image" Target="../media/image170.png"/><Relationship Id="rId4" Type="http://schemas.openxmlformats.org/officeDocument/2006/relationships/image" Target="../media/image2.pn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microsoft.com/office/2007/relationships/hdphoto" Target="../media/hdphoto2.wdp"/><Relationship Id="rId2" Type="http://schemas.openxmlformats.org/officeDocument/2006/relationships/notesSlide" Target="../notesSlides/notesSlide1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3.png"/><Relationship Id="rId5" Type="http://schemas.openxmlformats.org/officeDocument/2006/relationships/image" Target="../media/image172.png"/><Relationship Id="rId4" Type="http://schemas.openxmlformats.org/officeDocument/2006/relationships/image" Target="../media/image2.pn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5.png"/><Relationship Id="rId5" Type="http://schemas.openxmlformats.org/officeDocument/2006/relationships/image" Target="../media/image174.png"/><Relationship Id="rId4" Type="http://schemas.openxmlformats.org/officeDocument/2006/relationships/image" Target="../media/image2.pn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6.png"/><Relationship Id="rId4" Type="http://schemas.openxmlformats.org/officeDocument/2006/relationships/image" Target="../media/image2.pn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8.png"/><Relationship Id="rId5" Type="http://schemas.openxmlformats.org/officeDocument/2006/relationships/image" Target="../media/image177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2.png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13" Type="http://schemas.openxmlformats.org/officeDocument/2006/relationships/diagramColors" Target="../diagrams/colors4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3.xml"/><Relationship Id="rId12" Type="http://schemas.openxmlformats.org/officeDocument/2006/relationships/diagramQuickStyle" Target="../diagrams/quickStyle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11" Type="http://schemas.openxmlformats.org/officeDocument/2006/relationships/diagramLayout" Target="../diagrams/layout4.xml"/><Relationship Id="rId5" Type="http://schemas.openxmlformats.org/officeDocument/2006/relationships/diagramData" Target="../diagrams/data3.xml"/><Relationship Id="rId15" Type="http://schemas.openxmlformats.org/officeDocument/2006/relationships/image" Target="../media/image4.jpeg"/><Relationship Id="rId10" Type="http://schemas.openxmlformats.org/officeDocument/2006/relationships/diagramData" Target="../diagrams/data4.xml"/><Relationship Id="rId4" Type="http://schemas.openxmlformats.org/officeDocument/2006/relationships/image" Target="../media/image3.png"/><Relationship Id="rId9" Type="http://schemas.microsoft.com/office/2007/relationships/diagramDrawing" Target="../diagrams/drawing3.xml"/><Relationship Id="rId14" Type="http://schemas.microsoft.com/office/2007/relationships/diagramDrawing" Target="../diagrams/drawing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13" Type="http://schemas.openxmlformats.org/officeDocument/2006/relationships/image" Target="../media/image5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5" Type="http://schemas.openxmlformats.org/officeDocument/2006/relationships/diagramQuickStyle" Target="../diagrams/quickStyle5.xml"/><Relationship Id="rId10" Type="http://schemas.openxmlformats.org/officeDocument/2006/relationships/diagramQuickStyle" Target="../diagrams/quickStyle6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Relationship Id="rId1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8.xml"/><Relationship Id="rId13" Type="http://schemas.openxmlformats.org/officeDocument/2006/relationships/diagramData" Target="../diagrams/data9.xml"/><Relationship Id="rId18" Type="http://schemas.openxmlformats.org/officeDocument/2006/relationships/image" Target="../media/image5.pn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12" Type="http://schemas.microsoft.com/office/2007/relationships/diagramDrawing" Target="../diagrams/drawing8.xml"/><Relationship Id="rId17" Type="http://schemas.microsoft.com/office/2007/relationships/diagramDrawing" Target="../diagrams/drawing9.xml"/><Relationship Id="rId2" Type="http://schemas.openxmlformats.org/officeDocument/2006/relationships/notesSlide" Target="../notesSlides/notesSlide4.xml"/><Relationship Id="rId16" Type="http://schemas.openxmlformats.org/officeDocument/2006/relationships/diagramColors" Target="../diagrams/colors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11" Type="http://schemas.openxmlformats.org/officeDocument/2006/relationships/diagramColors" Target="../diagrams/colors8.xml"/><Relationship Id="rId5" Type="http://schemas.openxmlformats.org/officeDocument/2006/relationships/diagramQuickStyle" Target="../diagrams/quickStyle7.xml"/><Relationship Id="rId15" Type="http://schemas.openxmlformats.org/officeDocument/2006/relationships/diagramQuickStyle" Target="../diagrams/quickStyle9.xml"/><Relationship Id="rId10" Type="http://schemas.openxmlformats.org/officeDocument/2006/relationships/diagramQuickStyle" Target="../diagrams/quickStyle8.xml"/><Relationship Id="rId19" Type="http://schemas.openxmlformats.org/officeDocument/2006/relationships/image" Target="../media/image2.png"/><Relationship Id="rId4" Type="http://schemas.openxmlformats.org/officeDocument/2006/relationships/diagramLayout" Target="../diagrams/layout7.xml"/><Relationship Id="rId9" Type="http://schemas.openxmlformats.org/officeDocument/2006/relationships/diagramLayout" Target="../diagrams/layout8.xml"/><Relationship Id="rId14" Type="http://schemas.openxmlformats.org/officeDocument/2006/relationships/diagramLayout" Target="../diagrams/layout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image" Target="../media/image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53.png"/><Relationship Id="rId4" Type="http://schemas.openxmlformats.org/officeDocument/2006/relationships/image" Target="../media/image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png"/><Relationship Id="rId4" Type="http://schemas.openxmlformats.org/officeDocument/2006/relationships/image" Target="../media/image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png"/><Relationship Id="rId4" Type="http://schemas.openxmlformats.org/officeDocument/2006/relationships/image" Target="../media/image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png"/><Relationship Id="rId4" Type="http://schemas.openxmlformats.org/officeDocument/2006/relationships/image" Target="../media/image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2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png"/><Relationship Id="rId4" Type="http://schemas.openxmlformats.org/officeDocument/2006/relationships/image" Target="../media/image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67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2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png"/><Relationship Id="rId4" Type="http://schemas.openxmlformats.org/officeDocument/2006/relationships/image" Target="../media/image2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9.png"/><Relationship Id="rId4" Type="http://schemas.openxmlformats.org/officeDocument/2006/relationships/image" Target="../media/image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2.png"/><Relationship Id="rId4" Type="http://schemas.openxmlformats.org/officeDocument/2006/relationships/image" Target="../media/image2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2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5.png"/><Relationship Id="rId4" Type="http://schemas.openxmlformats.org/officeDocument/2006/relationships/image" Target="../media/image2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8.png"/><Relationship Id="rId4" Type="http://schemas.openxmlformats.org/officeDocument/2006/relationships/image" Target="../media/image2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2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1.png"/><Relationship Id="rId4" Type="http://schemas.openxmlformats.org/officeDocument/2006/relationships/image" Target="../media/image2.pn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1.xml"/><Relationship Id="rId13" Type="http://schemas.openxmlformats.org/officeDocument/2006/relationships/image" Target="../media/image5.png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12" Type="http://schemas.microsoft.com/office/2007/relationships/diagramDrawing" Target="../diagrams/drawing11.xml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11" Type="http://schemas.openxmlformats.org/officeDocument/2006/relationships/diagramColors" Target="../diagrams/colors11.xml"/><Relationship Id="rId5" Type="http://schemas.openxmlformats.org/officeDocument/2006/relationships/diagramQuickStyle" Target="../diagrams/quickStyle10.xml"/><Relationship Id="rId10" Type="http://schemas.openxmlformats.org/officeDocument/2006/relationships/diagramQuickStyle" Target="../diagrams/quickStyle11.xml"/><Relationship Id="rId4" Type="http://schemas.openxmlformats.org/officeDocument/2006/relationships/diagramLayout" Target="../diagrams/layout10.xml"/><Relationship Id="rId9" Type="http://schemas.openxmlformats.org/officeDocument/2006/relationships/diagramLayout" Target="../diagrams/layout11.xml"/><Relationship Id="rId14" Type="http://schemas.openxmlformats.org/officeDocument/2006/relationships/image" Target="../media/image2.pn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3.xml"/><Relationship Id="rId13" Type="http://schemas.openxmlformats.org/officeDocument/2006/relationships/diagramData" Target="../diagrams/data14.xml"/><Relationship Id="rId18" Type="http://schemas.openxmlformats.org/officeDocument/2006/relationships/image" Target="../media/image5.png"/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12" Type="http://schemas.microsoft.com/office/2007/relationships/diagramDrawing" Target="../diagrams/drawing13.xml"/><Relationship Id="rId17" Type="http://schemas.microsoft.com/office/2007/relationships/diagramDrawing" Target="../diagrams/drawing14.xml"/><Relationship Id="rId2" Type="http://schemas.openxmlformats.org/officeDocument/2006/relationships/notesSlide" Target="../notesSlides/notesSlide64.xml"/><Relationship Id="rId16" Type="http://schemas.openxmlformats.org/officeDocument/2006/relationships/diagramColors" Target="../diagrams/colors1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11" Type="http://schemas.openxmlformats.org/officeDocument/2006/relationships/diagramColors" Target="../diagrams/colors13.xml"/><Relationship Id="rId5" Type="http://schemas.openxmlformats.org/officeDocument/2006/relationships/diagramQuickStyle" Target="../diagrams/quickStyle12.xml"/><Relationship Id="rId15" Type="http://schemas.openxmlformats.org/officeDocument/2006/relationships/diagramQuickStyle" Target="../diagrams/quickStyle14.xml"/><Relationship Id="rId10" Type="http://schemas.openxmlformats.org/officeDocument/2006/relationships/diagramQuickStyle" Target="../diagrams/quickStyle13.xml"/><Relationship Id="rId19" Type="http://schemas.openxmlformats.org/officeDocument/2006/relationships/image" Target="../media/image2.png"/><Relationship Id="rId4" Type="http://schemas.openxmlformats.org/officeDocument/2006/relationships/diagramLayout" Target="../diagrams/layout12.xml"/><Relationship Id="rId9" Type="http://schemas.openxmlformats.org/officeDocument/2006/relationships/diagramLayout" Target="../diagrams/layout13.xml"/><Relationship Id="rId14" Type="http://schemas.openxmlformats.org/officeDocument/2006/relationships/diagramLayout" Target="../diagrams/layout14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jpeg"/><Relationship Id="rId3" Type="http://schemas.openxmlformats.org/officeDocument/2006/relationships/image" Target="../media/image5.png"/><Relationship Id="rId7" Type="http://schemas.openxmlformats.org/officeDocument/2006/relationships/image" Target="../media/image84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jpeg"/><Relationship Id="rId11" Type="http://schemas.openxmlformats.org/officeDocument/2006/relationships/image" Target="../media/image88.jpeg"/><Relationship Id="rId5" Type="http://schemas.openxmlformats.org/officeDocument/2006/relationships/image" Target="../media/image82.jpeg"/><Relationship Id="rId10" Type="http://schemas.openxmlformats.org/officeDocument/2006/relationships/image" Target="../media/image87.jpeg"/><Relationship Id="rId4" Type="http://schemas.openxmlformats.org/officeDocument/2006/relationships/image" Target="../media/image2.png"/><Relationship Id="rId9" Type="http://schemas.openxmlformats.org/officeDocument/2006/relationships/image" Target="../media/image86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9.png"/><Relationship Id="rId4" Type="http://schemas.openxmlformats.org/officeDocument/2006/relationships/image" Target="../media/image2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0.png"/><Relationship Id="rId4" Type="http://schemas.openxmlformats.org/officeDocument/2006/relationships/image" Target="../media/image2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3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4.png"/><Relationship Id="rId4" Type="http://schemas.openxmlformats.org/officeDocument/2006/relationships/image" Target="../media/image2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5.png"/><Relationship Id="rId4" Type="http://schemas.openxmlformats.org/officeDocument/2006/relationships/image" Target="../media/image2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4" Type="http://schemas.openxmlformats.org/officeDocument/2006/relationships/image" Target="../media/image2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00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9.png"/><Relationship Id="rId5" Type="http://schemas.openxmlformats.org/officeDocument/2006/relationships/image" Target="../media/image98.png"/><Relationship Id="rId4" Type="http://schemas.openxmlformats.org/officeDocument/2006/relationships/image" Target="../media/image2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03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.png"/><Relationship Id="rId5" Type="http://schemas.openxmlformats.org/officeDocument/2006/relationships/image" Target="../media/image101.png"/><Relationship Id="rId4" Type="http://schemas.openxmlformats.org/officeDocument/2006/relationships/image" Target="../media/image2.png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3" Type="http://schemas.openxmlformats.org/officeDocument/2006/relationships/image" Target="../media/image5.png"/><Relationship Id="rId7" Type="http://schemas.openxmlformats.org/officeDocument/2006/relationships/image" Target="../media/image106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5.png"/><Relationship Id="rId5" Type="http://schemas.openxmlformats.org/officeDocument/2006/relationships/image" Target="../media/image104.png"/><Relationship Id="rId4" Type="http://schemas.openxmlformats.org/officeDocument/2006/relationships/image" Target="../media/image2.png"/><Relationship Id="rId9" Type="http://schemas.openxmlformats.org/officeDocument/2006/relationships/image" Target="../media/image108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9.png"/><Relationship Id="rId4" Type="http://schemas.openxmlformats.org/officeDocument/2006/relationships/image" Target="../media/image2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0.png"/><Relationship Id="rId4" Type="http://schemas.openxmlformats.org/officeDocument/2006/relationships/image" Target="../media/image2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2.png"/><Relationship Id="rId5" Type="http://schemas.openxmlformats.org/officeDocument/2006/relationships/image" Target="../media/image111.jpe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3.png"/><Relationship Id="rId4" Type="http://schemas.openxmlformats.org/officeDocument/2006/relationships/image" Target="../media/image2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5.png"/><Relationship Id="rId5" Type="http://schemas.openxmlformats.org/officeDocument/2006/relationships/image" Target="../media/image114.png"/><Relationship Id="rId4" Type="http://schemas.openxmlformats.org/officeDocument/2006/relationships/image" Target="../media/image2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6.png"/><Relationship Id="rId4" Type="http://schemas.openxmlformats.org/officeDocument/2006/relationships/image" Target="../media/image2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7.jpeg"/><Relationship Id="rId4" Type="http://schemas.openxmlformats.org/officeDocument/2006/relationships/image" Target="../media/image2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20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9.png"/><Relationship Id="rId5" Type="http://schemas.openxmlformats.org/officeDocument/2006/relationships/image" Target="../media/image118.png"/><Relationship Id="rId4" Type="http://schemas.openxmlformats.org/officeDocument/2006/relationships/image" Target="../media/image2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1.png"/><Relationship Id="rId4" Type="http://schemas.openxmlformats.org/officeDocument/2006/relationships/image" Target="../media/image2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2.png"/><Relationship Id="rId4" Type="http://schemas.openxmlformats.org/officeDocument/2006/relationships/image" Target="../media/image2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3.png"/><Relationship Id="rId4" Type="http://schemas.openxmlformats.org/officeDocument/2006/relationships/image" Target="../media/image2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5.png"/><Relationship Id="rId5" Type="http://schemas.openxmlformats.org/officeDocument/2006/relationships/image" Target="../media/image124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6.png"/><Relationship Id="rId4" Type="http://schemas.openxmlformats.org/officeDocument/2006/relationships/image" Target="../media/image2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29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8.png"/><Relationship Id="rId5" Type="http://schemas.openxmlformats.org/officeDocument/2006/relationships/image" Target="../media/image127.png"/><Relationship Id="rId4" Type="http://schemas.openxmlformats.org/officeDocument/2006/relationships/image" Target="../media/image2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0.png"/><Relationship Id="rId4" Type="http://schemas.openxmlformats.org/officeDocument/2006/relationships/image" Target="../media/image2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1.png"/><Relationship Id="rId4" Type="http://schemas.openxmlformats.org/officeDocument/2006/relationships/image" Target="../media/image2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3.png"/><Relationship Id="rId5" Type="http://schemas.openxmlformats.org/officeDocument/2006/relationships/image" Target="../media/image132.png"/><Relationship Id="rId4" Type="http://schemas.openxmlformats.org/officeDocument/2006/relationships/image" Target="../media/image2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4.png"/><Relationship Id="rId4" Type="http://schemas.openxmlformats.org/officeDocument/2006/relationships/image" Target="../media/image2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5.png"/><Relationship Id="rId4" Type="http://schemas.openxmlformats.org/officeDocument/2006/relationships/image" Target="../media/image2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6.png"/><Relationship Id="rId4" Type="http://schemas.openxmlformats.org/officeDocument/2006/relationships/image" Target="../media/image2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63258" y="66149"/>
            <a:ext cx="852143" cy="905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106334383"/>
              </p:ext>
            </p:extLst>
          </p:nvPr>
        </p:nvGraphicFramePr>
        <p:xfrm>
          <a:off x="5976870" y="3600450"/>
          <a:ext cx="2895600" cy="1442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279" y="123300"/>
            <a:ext cx="2371721" cy="84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880734252"/>
              </p:ext>
            </p:extLst>
          </p:nvPr>
        </p:nvGraphicFramePr>
        <p:xfrm>
          <a:off x="2133600" y="1352550"/>
          <a:ext cx="6477000" cy="129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cxnSp>
        <p:nvCxnSpPr>
          <p:cNvPr id="15" name="Straight Connector 14"/>
          <p:cNvCxnSpPr/>
          <p:nvPr/>
        </p:nvCxnSpPr>
        <p:spPr>
          <a:xfrm>
            <a:off x="1143000" y="1123950"/>
            <a:ext cx="8001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57150"/>
            <a:ext cx="1083932" cy="87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850" y="819150"/>
            <a:ext cx="7905750" cy="351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85850" y="193123"/>
            <a:ext cx="4324350" cy="353943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Characteristic Impedance Z</a:t>
            </a:r>
            <a:r>
              <a:rPr lang="en-US" baseline="-25000" dirty="0" smtClean="0">
                <a:solidFill>
                  <a:srgbClr val="FF0000"/>
                </a:solidFill>
              </a:rPr>
              <a:t>0</a:t>
            </a:r>
            <a:r>
              <a:rPr lang="en-US" dirty="0" smtClean="0">
                <a:solidFill>
                  <a:srgbClr val="FF0000"/>
                </a:solidFill>
              </a:rPr>
              <a:t> of </a:t>
            </a:r>
            <a:r>
              <a:rPr lang="en-US" dirty="0" err="1">
                <a:solidFill>
                  <a:srgbClr val="FF0000"/>
                </a:solidFill>
              </a:rPr>
              <a:t>M</a:t>
            </a:r>
            <a:r>
              <a:rPr lang="en-US" dirty="0" err="1" smtClean="0">
                <a:solidFill>
                  <a:srgbClr val="FF0000"/>
                </a:solidFill>
              </a:rPr>
              <a:t>icrostrip</a:t>
            </a:r>
            <a:r>
              <a:rPr lang="en-US" dirty="0" smtClean="0">
                <a:solidFill>
                  <a:srgbClr val="FF0000"/>
                </a:solidFill>
              </a:rPr>
              <a:t> line</a:t>
            </a:r>
            <a:endParaRPr lang="en-IN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820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602117"/>
            <a:ext cx="7848599" cy="2320782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6204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46545"/>
            <a:ext cx="6138862" cy="448260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7927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09549"/>
            <a:ext cx="7848600" cy="44672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9939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1882" y="508290"/>
            <a:ext cx="7696200" cy="3068252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09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09550"/>
            <a:ext cx="7632879" cy="42672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5831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sp>
        <p:nvSpPr>
          <p:cNvPr id="2" name="Rectangle 1"/>
          <p:cNvSpPr/>
          <p:nvPr/>
        </p:nvSpPr>
        <p:spPr>
          <a:xfrm>
            <a:off x="3505200" y="1749891"/>
            <a:ext cx="2213106" cy="353943"/>
          </a:xfrm>
          <a:prstGeom prst="rect">
            <a:avLst/>
          </a:prstGeom>
          <a:noFill/>
          <a:ln w="28575">
            <a:solidFill>
              <a:srgbClr val="00B05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buFont typeface="+mj-lt"/>
              <a:buAutoNum type="arabicPeriod" startAt="6"/>
            </a:pPr>
            <a:r>
              <a:rPr lang="en-IN" dirty="0"/>
              <a:t>Antenna Apertures</a:t>
            </a:r>
          </a:p>
        </p:txBody>
      </p:sp>
    </p:spTree>
    <p:extLst>
      <p:ext uri="{BB962C8B-B14F-4D97-AF65-F5344CB8AC3E}">
        <p14:creationId xmlns:p14="http://schemas.microsoft.com/office/powerpoint/2010/main" val="229735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174" y="161925"/>
            <a:ext cx="7817426" cy="207851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2419350"/>
            <a:ext cx="4371975" cy="2126907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3252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870972"/>
            <a:ext cx="7772398" cy="2052413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7368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33350"/>
            <a:ext cx="7543800" cy="4557002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1623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934747"/>
            <a:ext cx="7772399" cy="2529479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5485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225" y="133350"/>
            <a:ext cx="7038975" cy="2699785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952750"/>
            <a:ext cx="7507961" cy="17526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3452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sp>
        <p:nvSpPr>
          <p:cNvPr id="2" name="Rectangle 1"/>
          <p:cNvSpPr/>
          <p:nvPr/>
        </p:nvSpPr>
        <p:spPr>
          <a:xfrm>
            <a:off x="3962400" y="1703457"/>
            <a:ext cx="1909433" cy="353943"/>
          </a:xfrm>
          <a:prstGeom prst="rect">
            <a:avLst/>
          </a:prstGeom>
          <a:noFill/>
          <a:ln w="28575">
            <a:solidFill>
              <a:srgbClr val="00B05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buFont typeface="+mj-lt"/>
              <a:buAutoNum type="arabicPeriod" startAt="7"/>
            </a:pPr>
            <a:r>
              <a:rPr lang="en-IN" dirty="0"/>
              <a:t>Effective Height</a:t>
            </a:r>
          </a:p>
        </p:txBody>
      </p:sp>
    </p:spTree>
    <p:extLst>
      <p:ext uri="{BB962C8B-B14F-4D97-AF65-F5344CB8AC3E}">
        <p14:creationId xmlns:p14="http://schemas.microsoft.com/office/powerpoint/2010/main" val="1123080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09550"/>
            <a:ext cx="7696200" cy="2385639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8032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0066" y="361949"/>
            <a:ext cx="7695334" cy="3677579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9854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sp>
        <p:nvSpPr>
          <p:cNvPr id="2" name="Rectangle 1"/>
          <p:cNvSpPr/>
          <p:nvPr/>
        </p:nvSpPr>
        <p:spPr>
          <a:xfrm>
            <a:off x="3087143" y="2035315"/>
            <a:ext cx="2997424" cy="353943"/>
          </a:xfrm>
          <a:prstGeom prst="rect">
            <a:avLst/>
          </a:prstGeom>
          <a:noFill/>
          <a:ln w="28575">
            <a:solidFill>
              <a:srgbClr val="00B05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IN" dirty="0"/>
              <a:t>The Radio Communication Link</a:t>
            </a:r>
          </a:p>
        </p:txBody>
      </p:sp>
    </p:spTree>
    <p:extLst>
      <p:ext uri="{BB962C8B-B14F-4D97-AF65-F5344CB8AC3E}">
        <p14:creationId xmlns:p14="http://schemas.microsoft.com/office/powerpoint/2010/main" val="3576768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327312"/>
            <a:ext cx="7583804" cy="3879273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1701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509" y="133350"/>
            <a:ext cx="7087854" cy="45720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6173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75359"/>
            <a:ext cx="7600950" cy="10287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7065" y="1565564"/>
            <a:ext cx="5067300" cy="11049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5114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09550"/>
            <a:ext cx="6953250" cy="4352925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6492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sp>
        <p:nvSpPr>
          <p:cNvPr id="2" name="Rectangle 1"/>
          <p:cNvSpPr/>
          <p:nvPr/>
        </p:nvSpPr>
        <p:spPr>
          <a:xfrm>
            <a:off x="1219200" y="108778"/>
            <a:ext cx="4132863" cy="353943"/>
          </a:xfrm>
          <a:prstGeom prst="rect">
            <a:avLst/>
          </a:prstGeom>
          <a:noFill/>
          <a:ln w="28575">
            <a:solidFill>
              <a:srgbClr val="00B0F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IN" dirty="0" err="1"/>
              <a:t>Friis</a:t>
            </a:r>
            <a:r>
              <a:rPr lang="en-IN" dirty="0"/>
              <a:t> Transmission Equation (Other equation)</a:t>
            </a:r>
          </a:p>
        </p:txBody>
      </p:sp>
      <p:sp>
        <p:nvSpPr>
          <p:cNvPr id="3" name="Rectangle 2"/>
          <p:cNvSpPr/>
          <p:nvPr/>
        </p:nvSpPr>
        <p:spPr>
          <a:xfrm>
            <a:off x="1212272" y="564743"/>
            <a:ext cx="7779327" cy="1169551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IN" sz="1400" dirty="0" err="1"/>
              <a:t>Friis</a:t>
            </a:r>
            <a:r>
              <a:rPr lang="en-IN" sz="1400" dirty="0"/>
              <a:t> Transmission Formula can be used to study RF communication links. The formula can be used in situations where the </a:t>
            </a:r>
            <a:r>
              <a:rPr lang="en-IN" sz="1400" b="1" dirty="0">
                <a:solidFill>
                  <a:srgbClr val="FF0000"/>
                </a:solidFill>
              </a:rPr>
              <a:t>distance between two antennas are known and a suitable antenna </a:t>
            </a:r>
            <a:r>
              <a:rPr lang="en-IN" sz="1400" dirty="0"/>
              <a:t>needs to be found. </a:t>
            </a:r>
            <a:endParaRPr lang="en-IN" sz="1400" dirty="0" smtClean="0"/>
          </a:p>
          <a:p>
            <a:pPr algn="just"/>
            <a:r>
              <a:rPr lang="en-IN" sz="1400" dirty="0" smtClean="0"/>
              <a:t>Using </a:t>
            </a:r>
            <a:r>
              <a:rPr lang="en-IN" sz="1400" dirty="0" err="1"/>
              <a:t>Friis</a:t>
            </a:r>
            <a:r>
              <a:rPr lang="en-IN" sz="1400" dirty="0"/>
              <a:t> transmission equation, one can solve for the antenna gains needed at either the transmitter or receiver in order to meet certain design specification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950" y="1847850"/>
            <a:ext cx="2200275" cy="6477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7"/>
              <p:cNvSpPr>
                <a:spLocks noChangeArrowheads="1"/>
              </p:cNvSpPr>
              <p:nvPr/>
            </p:nvSpPr>
            <p:spPr bwMode="auto">
              <a:xfrm>
                <a:off x="1212272" y="2584668"/>
                <a:ext cx="7779327" cy="1815882"/>
              </a:xfrm>
              <a:prstGeom prst="rect">
                <a:avLst/>
              </a:prstGeom>
              <a:ln w="28575">
                <a:solidFill>
                  <a:srgbClr val="FF0000"/>
                </a:solidFill>
              </a:ln>
              <a:extLst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 dirty="0"/>
                  <a:t>Where </a:t>
                </a:r>
                <a:r>
                  <a:rPr lang="en-US" sz="1400" dirty="0" err="1"/>
                  <a:t>P</a:t>
                </a:r>
                <a:r>
                  <a:rPr lang="en-US" sz="1400" baseline="-25000" dirty="0" err="1"/>
                  <a:t>receiver</a:t>
                </a:r>
                <a:r>
                  <a:rPr lang="en-US" sz="1400" dirty="0"/>
                  <a:t> is the received power in Watts (W), </a:t>
                </a:r>
              </a:p>
              <a:p>
                <a:pPr algn="just"/>
                <a:r>
                  <a:rPr lang="en-US" sz="1400" dirty="0" err="1"/>
                  <a:t>P</a:t>
                </a:r>
                <a:r>
                  <a:rPr lang="en-US" sz="1400" baseline="-25000" dirty="0" err="1"/>
                  <a:t>transmitter</a:t>
                </a:r>
                <a:r>
                  <a:rPr lang="en-US" sz="1400" dirty="0"/>
                  <a:t> is the transmitted power, </a:t>
                </a:r>
              </a:p>
              <a:p>
                <a:pPr algn="just"/>
                <a:r>
                  <a:rPr lang="en-US" sz="1400" dirty="0" err="1"/>
                  <a:t>G</a:t>
                </a:r>
                <a:r>
                  <a:rPr lang="en-US" sz="1400" baseline="-25000" dirty="0" err="1"/>
                  <a:t>t</a:t>
                </a:r>
                <a:r>
                  <a:rPr lang="en-US" sz="1400" dirty="0"/>
                  <a:t> is the transmitting antenna's gain, </a:t>
                </a:r>
              </a:p>
              <a:p>
                <a:pPr algn="just"/>
                <a:r>
                  <a:rPr lang="en-US" sz="1400" dirty="0"/>
                  <a:t>G</a:t>
                </a:r>
                <a:r>
                  <a:rPr lang="en-US" sz="1400" baseline="-25000" dirty="0"/>
                  <a:t>r</a:t>
                </a:r>
                <a:r>
                  <a:rPr lang="en-US" sz="1400" dirty="0"/>
                  <a:t> is the receiving antenna's gain,    </a:t>
                </a:r>
              </a:p>
              <a:p>
                <a:pPr algn="just"/>
                <a14:m>
                  <m:oMath xmlns:m="http://schemas.openxmlformats.org/officeDocument/2006/math">
                    <m:r>
                      <a:rPr lang="en-US" sz="1400">
                        <a:latin typeface="Cambria Math"/>
                      </a:rPr>
                      <m:t>𝝀</m:t>
                    </m:r>
                    <m:r>
                      <a:rPr lang="en-US" sz="1400">
                        <a:latin typeface="Cambria Math"/>
                      </a:rPr>
                      <m:t> </m:t>
                    </m:r>
                  </m:oMath>
                </a14:m>
                <a:r>
                  <a:rPr lang="en-US" sz="1400" dirty="0"/>
                  <a:t>is the wavelength of the transmitted and received signal in meters, and </a:t>
                </a:r>
              </a:p>
              <a:p>
                <a:pPr algn="just"/>
                <a:r>
                  <a:rPr lang="en-US" sz="1400" dirty="0"/>
                  <a:t>R is the distance between the antennas in meters. </a:t>
                </a:r>
              </a:p>
              <a:p>
                <a:pPr algn="just"/>
                <a:endParaRPr lang="en-US" sz="1400" dirty="0"/>
              </a:p>
              <a:p>
                <a:pPr algn="just"/>
                <a:r>
                  <a:rPr lang="en-US" sz="1400" dirty="0"/>
                  <a:t>The gain of the antennas is not in decibels. </a:t>
                </a:r>
              </a:p>
            </p:txBody>
          </p:sp>
        </mc:Choice>
        <mc:Fallback xmlns="">
          <p:sp>
            <p:nvSpPr>
              <p:cNvPr id="9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212272" y="2584668"/>
                <a:ext cx="7779327" cy="1815882"/>
              </a:xfrm>
              <a:prstGeom prst="rect">
                <a:avLst/>
              </a:prstGeom>
              <a:blipFill rotWithShape="1">
                <a:blip r:embed="rId7"/>
                <a:stretch>
                  <a:fillRect l="-78" b="-1320"/>
                </a:stretch>
              </a:blipFill>
              <a:ln w="28575">
                <a:solidFill>
                  <a:srgbClr val="FF0000"/>
                </a:solidFill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I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AutoShape 8" descr="\lambda"/>
          <p:cNvSpPr>
            <a:spLocks noChangeAspect="1" noChangeArrowheads="1"/>
          </p:cNvSpPr>
          <p:nvPr/>
        </p:nvSpPr>
        <p:spPr bwMode="auto">
          <a:xfrm>
            <a:off x="8678863" y="-2889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3" name="AutoShape 9" descr="{\displaystyle G=10^{\frac {G_{dB}}{10}}}"/>
          <p:cNvSpPr>
            <a:spLocks noChangeAspect="1" noChangeArrowheads="1"/>
          </p:cNvSpPr>
          <p:nvPr/>
        </p:nvSpPr>
        <p:spPr bwMode="auto">
          <a:xfrm>
            <a:off x="2678113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24021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sp>
        <p:nvSpPr>
          <p:cNvPr id="2" name="Rectangle 1"/>
          <p:cNvSpPr/>
          <p:nvPr/>
        </p:nvSpPr>
        <p:spPr>
          <a:xfrm>
            <a:off x="1143000" y="124048"/>
            <a:ext cx="7848600" cy="1323439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IN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Problem:</a:t>
            </a:r>
            <a:endParaRPr lang="en-IN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If an engineer is designing a communications link with a receiver antenna gain of 10dB and transmitter antenna gain of 12dB at a frequency of 10GHz, how much power will be received at the receiver if the transmitter is transmitting with a power of 25 watts across a distance of 1 kilo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meter.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950" y="1847850"/>
            <a:ext cx="2200275" cy="6477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0877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30767"/>
            <a:ext cx="7772400" cy="1910166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4644" y="2190750"/>
            <a:ext cx="7786955" cy="2470344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0280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19062"/>
            <a:ext cx="6115050" cy="4586288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209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sp>
        <p:nvSpPr>
          <p:cNvPr id="2" name="Rectangle 1"/>
          <p:cNvSpPr/>
          <p:nvPr/>
        </p:nvSpPr>
        <p:spPr>
          <a:xfrm>
            <a:off x="3596583" y="2217807"/>
            <a:ext cx="2020105" cy="353943"/>
          </a:xfrm>
          <a:prstGeom prst="rect">
            <a:avLst/>
          </a:prstGeom>
          <a:noFill/>
          <a:ln w="28575">
            <a:solidFill>
              <a:srgbClr val="00B05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IN" dirty="0"/>
              <a:t>Antenna Field Zones</a:t>
            </a:r>
          </a:p>
        </p:txBody>
      </p:sp>
    </p:spTree>
    <p:extLst>
      <p:ext uri="{BB962C8B-B14F-4D97-AF65-F5344CB8AC3E}">
        <p14:creationId xmlns:p14="http://schemas.microsoft.com/office/powerpoint/2010/main" val="522548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742950"/>
            <a:ext cx="6477000" cy="3362325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568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3150" y="619125"/>
            <a:ext cx="4457700" cy="390525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129145" y="84207"/>
            <a:ext cx="2020105" cy="353943"/>
          </a:xfrm>
          <a:prstGeom prst="rect">
            <a:avLst/>
          </a:prstGeom>
          <a:noFill/>
          <a:ln w="28575">
            <a:solidFill>
              <a:srgbClr val="00B0F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IN" dirty="0"/>
              <a:t>Antenna Field Zones</a:t>
            </a:r>
          </a:p>
        </p:txBody>
      </p:sp>
    </p:spTree>
    <p:extLst>
      <p:ext uri="{BB962C8B-B14F-4D97-AF65-F5344CB8AC3E}">
        <p14:creationId xmlns:p14="http://schemas.microsoft.com/office/powerpoint/2010/main" val="1956126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614361"/>
            <a:ext cx="4162425" cy="330517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3257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895350"/>
            <a:ext cx="5124450" cy="3076575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7403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1026" name="Picture 2" descr="44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890586"/>
            <a:ext cx="5610225" cy="2752725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7217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sp>
        <p:nvSpPr>
          <p:cNvPr id="2" name="Rectangle 1"/>
          <p:cNvSpPr/>
          <p:nvPr/>
        </p:nvSpPr>
        <p:spPr>
          <a:xfrm>
            <a:off x="1143001" y="285750"/>
            <a:ext cx="7848599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Near Field (Fresnel Region)</a:t>
            </a:r>
          </a:p>
          <a:p>
            <a:pPr algn="just"/>
            <a:r>
              <a:rPr lang="en-IN" sz="1600" b="1" dirty="0">
                <a:latin typeface="Times New Roman" pitchFamily="18" charset="0"/>
                <a:cs typeface="Times New Roman" pitchFamily="18" charset="0"/>
              </a:rPr>
              <a:t>Distance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1" algn="just"/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The near field region is typically within a few wavelengths of the antenna. The boundary is often considered to be at a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distance</a:t>
            </a:r>
          </a:p>
          <a:p>
            <a:pPr lvl="1" algn="ctr"/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R &lt; 2L</a:t>
            </a:r>
            <a:r>
              <a:rPr lang="en-US" sz="16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 λ</a:t>
            </a:r>
          </a:p>
          <a:p>
            <a:pPr lvl="1" algn="just"/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 where L is 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the largest dimension of the antenna, and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λ is 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the wavelength.</a:t>
            </a:r>
          </a:p>
          <a:p>
            <a:pPr algn="just"/>
            <a:r>
              <a:rPr lang="en-IN" sz="1600" b="1" dirty="0">
                <a:latin typeface="Times New Roman" pitchFamily="18" charset="0"/>
                <a:cs typeface="Times New Roman" pitchFamily="18" charset="0"/>
              </a:rPr>
              <a:t>Field Characteristics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725241" lvl="1" indent="-285750" algn="just">
              <a:buFont typeface="Arial" pitchFamily="34" charset="0"/>
              <a:buChar char="•"/>
            </a:pP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The electromagnetic fields in the near field are </a:t>
            </a:r>
            <a:r>
              <a:rPr lang="en-IN" sz="16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complex and reactive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, meaning they have both </a:t>
            </a:r>
            <a:r>
              <a:rPr lang="en-IN" sz="1600" dirty="0" err="1">
                <a:latin typeface="Times New Roman" pitchFamily="18" charset="0"/>
                <a:cs typeface="Times New Roman" pitchFamily="18" charset="0"/>
              </a:rPr>
              <a:t>radiative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 and non-</a:t>
            </a:r>
            <a:r>
              <a:rPr lang="en-IN" sz="1600" dirty="0" err="1">
                <a:latin typeface="Times New Roman" pitchFamily="18" charset="0"/>
                <a:cs typeface="Times New Roman" pitchFamily="18" charset="0"/>
              </a:rPr>
              <a:t>radiative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 (evanescent) components.</a:t>
            </a:r>
          </a:p>
          <a:p>
            <a:pPr marL="725241" lvl="1" indent="-285750" algn="just">
              <a:buFont typeface="Arial" pitchFamily="34" charset="0"/>
              <a:buChar char="•"/>
            </a:pP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The electric and magnetic fields are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not orthogonal and vary 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significantly with distance and position.</a:t>
            </a:r>
          </a:p>
          <a:p>
            <a:pPr marL="725241" lvl="1" indent="-285750" algn="just">
              <a:buFont typeface="Arial" pitchFamily="34" charset="0"/>
              <a:buChar char="•"/>
            </a:pP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The field strength decreases rapidly with distance, typically as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1/r</a:t>
            </a:r>
            <a:r>
              <a:rPr lang="en-IN" sz="1600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​ 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or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1/r</a:t>
            </a:r>
            <a:r>
              <a:rPr lang="en-IN" sz="16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marL="0" lvl="1" algn="just"/>
            <a:endParaRPr lang="en-IN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lvl="1" algn="just"/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Applications</a:t>
            </a:r>
            <a:r>
              <a:rPr lang="en-IN" sz="1600" b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725241" lvl="1" indent="-285750" algn="just">
              <a:buFont typeface="Arial" pitchFamily="34" charset="0"/>
              <a:buChar char="•"/>
            </a:pP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Near-field 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communication (NFC), inductive charging, and certain types of sensing and scanning.</a:t>
            </a:r>
          </a:p>
          <a:p>
            <a:pPr marL="725241" lvl="1" indent="-285750" algn="just">
              <a:buFont typeface="Arial" pitchFamily="34" charset="0"/>
              <a:buChar char="•"/>
            </a:pP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Used in applications where strong, localized electromagnetic fields are required.</a:t>
            </a:r>
          </a:p>
        </p:txBody>
      </p:sp>
    </p:spTree>
    <p:extLst>
      <p:ext uri="{BB962C8B-B14F-4D97-AF65-F5344CB8AC3E}">
        <p14:creationId xmlns:p14="http://schemas.microsoft.com/office/powerpoint/2010/main" val="1117587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sp>
        <p:nvSpPr>
          <p:cNvPr id="6" name="Rectangle 5"/>
          <p:cNvSpPr/>
          <p:nvPr/>
        </p:nvSpPr>
        <p:spPr>
          <a:xfrm>
            <a:off x="1124341" y="563508"/>
            <a:ext cx="7714859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600" b="1" dirty="0">
                <a:latin typeface="Times New Roman" pitchFamily="18" charset="0"/>
                <a:cs typeface="Times New Roman" pitchFamily="18" charset="0"/>
              </a:rPr>
              <a:t>Distance</a:t>
            </a:r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725241" lvl="1" indent="-285750" algn="just">
              <a:buFont typeface="Arial" pitchFamily="34" charset="0"/>
              <a:buChar char="•"/>
            </a:pP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far field region is typically at distances greater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than </a:t>
            </a:r>
          </a:p>
          <a:p>
            <a:pPr algn="just"/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marL="725241" lvl="1" indent="-285750" algn="just">
              <a:buFont typeface="Arial" pitchFamily="34" charset="0"/>
              <a:buChar char="•"/>
            </a:pP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this region, the distance is large enough that the spherical </a:t>
            </a:r>
            <a:r>
              <a:rPr lang="en-IN" sz="1600" dirty="0" err="1">
                <a:latin typeface="Times New Roman" pitchFamily="18" charset="0"/>
                <a:cs typeface="Times New Roman" pitchFamily="18" charset="0"/>
              </a:rPr>
              <a:t>wavefronts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 can be approximated as plane waves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Field </a:t>
            </a:r>
            <a:r>
              <a:rPr lang="en-IN" sz="1600" b="1" dirty="0">
                <a:latin typeface="Times New Roman" pitchFamily="18" charset="0"/>
                <a:cs typeface="Times New Roman" pitchFamily="18" charset="0"/>
              </a:rPr>
              <a:t>Characteristics</a:t>
            </a:r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725241" lvl="1" indent="-285750" algn="just">
              <a:buFont typeface="Arial" pitchFamily="34" charset="0"/>
              <a:buChar char="•"/>
            </a:pP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electromagnetic fields in the far field are predominantly </a:t>
            </a:r>
            <a:r>
              <a:rPr lang="en-IN" sz="1600" dirty="0" err="1">
                <a:latin typeface="Times New Roman" pitchFamily="18" charset="0"/>
                <a:cs typeface="Times New Roman" pitchFamily="18" charset="0"/>
              </a:rPr>
              <a:t>radiative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, meaning they consist mostly of propagating waves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725241" lvl="1" indent="-285750" algn="just">
              <a:buFont typeface="Arial" pitchFamily="34" charset="0"/>
              <a:buChar char="•"/>
            </a:pP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electric and magnetic fields are </a:t>
            </a:r>
            <a:r>
              <a:rPr lang="en-IN" sz="16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orthogonal to each other 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and to the direction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of propagation.</a:t>
            </a:r>
          </a:p>
          <a:p>
            <a:pPr marL="725241" lvl="1" indent="-285750" algn="just">
              <a:buFont typeface="Arial" pitchFamily="34" charset="0"/>
              <a:buChar char="•"/>
            </a:pP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field strength decreases as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1/r</a:t>
            </a:r>
          </a:p>
          <a:p>
            <a:pPr algn="just"/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Applications:</a:t>
            </a:r>
          </a:p>
          <a:p>
            <a:pPr marL="725241" lvl="1" indent="-285750" algn="just">
              <a:buFont typeface="Arial" pitchFamily="34" charset="0"/>
              <a:buChar char="•"/>
            </a:pP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Used 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for most antenna applications, including radio, television broadcasting, and radar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725241" lvl="1" indent="-285750" algn="just">
              <a:buFont typeface="Arial" pitchFamily="34" charset="0"/>
              <a:buChar char="•"/>
            </a:pP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Far-field 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measurements are critical for characterizing antenna radiation patterns, gain, and directivity.</a:t>
            </a:r>
          </a:p>
        </p:txBody>
      </p:sp>
      <p:sp>
        <p:nvSpPr>
          <p:cNvPr id="7" name="Rectangle 6"/>
          <p:cNvSpPr/>
          <p:nvPr/>
        </p:nvSpPr>
        <p:spPr>
          <a:xfrm>
            <a:off x="1124341" y="175796"/>
            <a:ext cx="286386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Far Field (</a:t>
            </a:r>
            <a:r>
              <a:rPr lang="en-IN" sz="1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Fraunhofer</a:t>
            </a:r>
            <a:r>
              <a:rPr lang="en-IN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Region)</a:t>
            </a:r>
          </a:p>
        </p:txBody>
      </p:sp>
      <p:sp>
        <p:nvSpPr>
          <p:cNvPr id="9" name="Rectangle 8"/>
          <p:cNvSpPr/>
          <p:nvPr/>
        </p:nvSpPr>
        <p:spPr>
          <a:xfrm>
            <a:off x="3851397" y="1200150"/>
            <a:ext cx="14875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 algn="ctr"/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R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&gt;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2L</a:t>
            </a:r>
            <a:r>
              <a:rPr lang="en-US" sz="1600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 λ</a:t>
            </a:r>
          </a:p>
        </p:txBody>
      </p:sp>
    </p:spTree>
    <p:extLst>
      <p:ext uri="{BB962C8B-B14F-4D97-AF65-F5344CB8AC3E}">
        <p14:creationId xmlns:p14="http://schemas.microsoft.com/office/powerpoint/2010/main" val="3274439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742950"/>
            <a:ext cx="6934200" cy="280035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4439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33349"/>
            <a:ext cx="6705600" cy="4548437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6874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399" y="976311"/>
            <a:ext cx="7501151" cy="2662239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7812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sp>
        <p:nvSpPr>
          <p:cNvPr id="2" name="Rectangle 1"/>
          <p:cNvSpPr/>
          <p:nvPr/>
        </p:nvSpPr>
        <p:spPr>
          <a:xfrm>
            <a:off x="1295400" y="235416"/>
            <a:ext cx="2022670" cy="353943"/>
          </a:xfrm>
          <a:prstGeom prst="rect">
            <a:avLst/>
          </a:prstGeom>
          <a:noFill/>
          <a:ln w="28575">
            <a:solidFill>
              <a:srgbClr val="00B0F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IN" dirty="0"/>
              <a:t>Antenna Polarization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1219200" y="742950"/>
            <a:ext cx="7620000" cy="1323439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IN" sz="1600" dirty="0"/>
              <a:t>The simplest way to describe polarization is the direction in which the electric field of a radio wave oscillates while it propagates through a </a:t>
            </a:r>
            <a:r>
              <a:rPr lang="en-IN" sz="1600" dirty="0" smtClean="0"/>
              <a:t>medium. </a:t>
            </a:r>
          </a:p>
          <a:p>
            <a:pPr algn="just"/>
            <a:endParaRPr lang="en-IN" sz="1600" dirty="0"/>
          </a:p>
          <a:p>
            <a:pPr algn="just"/>
            <a:r>
              <a:rPr lang="en-IN" sz="1600" dirty="0" smtClean="0"/>
              <a:t>This </a:t>
            </a:r>
            <a:r>
              <a:rPr lang="en-IN" sz="1600" dirty="0"/>
              <a:t>can be visualized by imagining standing directly behind a radio antenna and looking in the direction it is aimed</a:t>
            </a:r>
          </a:p>
        </p:txBody>
      </p:sp>
      <p:pic>
        <p:nvPicPr>
          <p:cNvPr id="7170" name="Picture 2" descr="C:\Users\Lenovo\Desktop\1_linearpolarization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506" y="2266949"/>
            <a:ext cx="2729694" cy="2341418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698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949"/>
            <a:ext cx="990600" cy="7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:\Users\Lenovo\Desktop\23-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199" y="553691"/>
            <a:ext cx="6458285" cy="2828926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362200" y="3638550"/>
            <a:ext cx="5181600" cy="353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dirty="0">
                <a:hlinkClick r:id="rId7"/>
              </a:rPr>
              <a:t>https://</a:t>
            </a:r>
            <a:r>
              <a:rPr lang="en-IN" dirty="0" smtClean="0">
                <a:hlinkClick r:id="rId7"/>
              </a:rPr>
              <a:t>www.youtube.com/watch?v=Q0qrU4nprB0</a:t>
            </a:r>
            <a:endParaRPr lang="en-IN" dirty="0" smtClean="0"/>
          </a:p>
        </p:txBody>
      </p:sp>
      <p:sp>
        <p:nvSpPr>
          <p:cNvPr id="3" name="Rectangle 2"/>
          <p:cNvSpPr/>
          <p:nvPr/>
        </p:nvSpPr>
        <p:spPr>
          <a:xfrm>
            <a:off x="2362200" y="4095750"/>
            <a:ext cx="4441985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dirty="0">
                <a:hlinkClick r:id="rId8"/>
              </a:rPr>
              <a:t>https://</a:t>
            </a:r>
            <a:r>
              <a:rPr lang="en-IN" dirty="0" smtClean="0">
                <a:hlinkClick r:id="rId8"/>
              </a:rPr>
              <a:t>www.youtube.com/watch?v=BycPkRIutqg</a:t>
            </a:r>
            <a:endParaRPr lang="en-IN" dirty="0" smtClean="0"/>
          </a:p>
        </p:txBody>
      </p:sp>
    </p:spTree>
    <p:extLst>
      <p:ext uri="{BB962C8B-B14F-4D97-AF65-F5344CB8AC3E}">
        <p14:creationId xmlns:p14="http://schemas.microsoft.com/office/powerpoint/2010/main" val="2585075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036" y="1004887"/>
            <a:ext cx="7219950" cy="21050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1330036" y="188981"/>
            <a:ext cx="2175164" cy="338554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342900" indent="-342900" algn="just">
              <a:buFont typeface="+mj-lt"/>
              <a:buAutoNum type="arabicPeriod"/>
            </a:pPr>
            <a:r>
              <a:rPr lang="en-IN" sz="1600" dirty="0" smtClean="0"/>
              <a:t>Linear Polarization:</a:t>
            </a:r>
            <a:endParaRPr lang="en-IN" sz="1600" dirty="0"/>
          </a:p>
        </p:txBody>
      </p:sp>
    </p:spTree>
    <p:extLst>
      <p:ext uri="{BB962C8B-B14F-4D97-AF65-F5344CB8AC3E}">
        <p14:creationId xmlns:p14="http://schemas.microsoft.com/office/powerpoint/2010/main" val="1026366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4955" y="156766"/>
            <a:ext cx="7696200" cy="1100534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3073" y="1363829"/>
            <a:ext cx="1295400" cy="2502167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943350"/>
            <a:ext cx="7748155" cy="767506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5409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sp>
        <p:nvSpPr>
          <p:cNvPr id="2" name="Rectangle 1"/>
          <p:cNvSpPr/>
          <p:nvPr/>
        </p:nvSpPr>
        <p:spPr>
          <a:xfrm>
            <a:off x="1295400" y="188982"/>
            <a:ext cx="2362200" cy="338554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342900" indent="-342900" algn="just">
              <a:buFont typeface="+mj-lt"/>
              <a:buAutoNum type="arabicPeriod" startAt="2"/>
            </a:pPr>
            <a:r>
              <a:rPr lang="en-IN" sz="1600" dirty="0"/>
              <a:t>Elliptical </a:t>
            </a:r>
            <a:r>
              <a:rPr lang="en-IN" sz="1600" dirty="0" smtClean="0"/>
              <a:t>Polarization:</a:t>
            </a:r>
            <a:endParaRPr lang="en-IN" sz="1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6959" y="828675"/>
            <a:ext cx="1733550" cy="348615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885825"/>
            <a:ext cx="4695825" cy="337185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5562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09550"/>
            <a:ext cx="3857625" cy="136207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7878" y="1733550"/>
            <a:ext cx="4514850" cy="300990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3651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57150"/>
            <a:ext cx="7467600" cy="2298996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495550"/>
            <a:ext cx="2895600" cy="2153986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865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549" y="80961"/>
            <a:ext cx="6810647" cy="4624389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1596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sp>
        <p:nvSpPr>
          <p:cNvPr id="6" name="Rectangle 5"/>
          <p:cNvSpPr/>
          <p:nvPr/>
        </p:nvSpPr>
        <p:spPr>
          <a:xfrm>
            <a:off x="1143000" y="133350"/>
            <a:ext cx="2362200" cy="338554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342900" indent="-342900" algn="just">
              <a:buFont typeface="+mj-lt"/>
              <a:buAutoNum type="arabicPeriod" startAt="3"/>
            </a:pPr>
            <a:r>
              <a:rPr lang="en-IN" sz="1600" dirty="0" smtClean="0"/>
              <a:t>Circular Polarization:</a:t>
            </a:r>
            <a:endParaRPr lang="en-IN" sz="16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9945" y="1381464"/>
            <a:ext cx="1828800" cy="3286539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536" y="574964"/>
            <a:ext cx="78200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9874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198" y="105738"/>
            <a:ext cx="4876801" cy="4593466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6587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429000" y="1657350"/>
            <a:ext cx="28194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600" dirty="0" smtClean="0">
                <a:solidFill>
                  <a:srgbClr val="FF0000"/>
                </a:solidFill>
                <a:latin typeface="Monotype Corsiva" pitchFamily="66" charset="0"/>
              </a:rPr>
              <a:t>Thank you</a:t>
            </a:r>
            <a:endParaRPr lang="en-IN" sz="4600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1892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438150"/>
            <a:ext cx="7239000" cy="108585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1275" y="2005013"/>
            <a:ext cx="3981450" cy="113347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5030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772489"/>
            <a:ext cx="7734300" cy="30480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275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419099"/>
            <a:ext cx="7696200" cy="88531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724439"/>
            <a:ext cx="4933950" cy="12573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9578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085850"/>
            <a:ext cx="7724775" cy="23241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3717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801" y="133349"/>
            <a:ext cx="7524750" cy="23717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8274" y="2647950"/>
            <a:ext cx="3875926" cy="2038862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6137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63258" y="66149"/>
            <a:ext cx="852143" cy="905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279" y="123300"/>
            <a:ext cx="2371721" cy="84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662744765"/>
              </p:ext>
            </p:extLst>
          </p:nvPr>
        </p:nvGraphicFramePr>
        <p:xfrm>
          <a:off x="4114800" y="1733550"/>
          <a:ext cx="1752600" cy="3798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625189672"/>
              </p:ext>
            </p:extLst>
          </p:nvPr>
        </p:nvGraphicFramePr>
        <p:xfrm>
          <a:off x="2208892" y="2343150"/>
          <a:ext cx="5624858" cy="137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cxnSp>
        <p:nvCxnSpPr>
          <p:cNvPr id="15" name="Straight Connector 14"/>
          <p:cNvCxnSpPr/>
          <p:nvPr/>
        </p:nvCxnSpPr>
        <p:spPr>
          <a:xfrm>
            <a:off x="1143000" y="1123950"/>
            <a:ext cx="8001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2" descr="C:\Users\Lenovo\Desktop\M&amp;A\WhatsApp Image 2020-11-01 at 11.10.34 PM.jpe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57150"/>
            <a:ext cx="1083932" cy="87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651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999" y="85725"/>
            <a:ext cx="7667625" cy="15716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215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285750"/>
            <a:ext cx="6438900" cy="434340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4940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33350"/>
            <a:ext cx="6296025" cy="4597098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289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819150"/>
            <a:ext cx="7211090" cy="37814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257729" y="133350"/>
            <a:ext cx="7248761" cy="615553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IN" dirty="0"/>
              <a:t>The amount of electric current travelling per unit cross-section area is called as </a:t>
            </a:r>
            <a:r>
              <a:rPr lang="en-IN" b="1" dirty="0">
                <a:solidFill>
                  <a:srgbClr val="FF0000"/>
                </a:solidFill>
              </a:rPr>
              <a:t>current density </a:t>
            </a:r>
            <a:r>
              <a:rPr lang="en-IN" dirty="0"/>
              <a:t>and expressed in amperes per square </a:t>
            </a:r>
            <a:r>
              <a:rPr lang="en-IN" dirty="0" smtClean="0"/>
              <a:t>meter.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440134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1" y="133350"/>
            <a:ext cx="8001000" cy="13811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2613" y="1667410"/>
            <a:ext cx="4791075" cy="2771775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1136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438150"/>
            <a:ext cx="7867650" cy="39243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733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361949"/>
            <a:ext cx="7714179" cy="407419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3760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4476" y="148248"/>
            <a:ext cx="7496175" cy="4480902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909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09" y="209550"/>
            <a:ext cx="7261702" cy="4499374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433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02061"/>
            <a:ext cx="7375011" cy="4619131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7103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952452951"/>
              </p:ext>
            </p:extLst>
          </p:nvPr>
        </p:nvGraphicFramePr>
        <p:xfrm>
          <a:off x="1143000" y="285750"/>
          <a:ext cx="2438400" cy="5042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48244976"/>
              </p:ext>
            </p:extLst>
          </p:nvPr>
        </p:nvGraphicFramePr>
        <p:xfrm>
          <a:off x="1143001" y="1036204"/>
          <a:ext cx="7391400" cy="31357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</p:spTree>
    <p:extLst>
      <p:ext uri="{BB962C8B-B14F-4D97-AF65-F5344CB8AC3E}">
        <p14:creationId xmlns:p14="http://schemas.microsoft.com/office/powerpoint/2010/main" val="1500982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526" y="285750"/>
            <a:ext cx="7807340" cy="40386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275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04775"/>
            <a:ext cx="6096000" cy="460057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0815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438150"/>
            <a:ext cx="7829550" cy="38862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9103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9826" y="209550"/>
            <a:ext cx="7745574" cy="436245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417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92211"/>
            <a:ext cx="6629400" cy="4537639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2237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690509"/>
            <a:ext cx="7848600" cy="2396932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5129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8329" y="542925"/>
            <a:ext cx="7670871" cy="31242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985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024" y="228600"/>
            <a:ext cx="7839075" cy="62865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305" y="1028700"/>
            <a:ext cx="3838575" cy="12573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024" y="2447925"/>
            <a:ext cx="4400550" cy="6572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5942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62593"/>
            <a:ext cx="7838925" cy="4037958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592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95262"/>
            <a:ext cx="4676775" cy="212407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150" y="2653954"/>
            <a:ext cx="6743700" cy="177165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5394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3048001" y="342900"/>
          <a:ext cx="2971800" cy="5042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76623130"/>
              </p:ext>
            </p:extLst>
          </p:nvPr>
        </p:nvGraphicFramePr>
        <p:xfrm>
          <a:off x="1371600" y="1054952"/>
          <a:ext cx="7391400" cy="16691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853083942"/>
              </p:ext>
            </p:extLst>
          </p:nvPr>
        </p:nvGraphicFramePr>
        <p:xfrm>
          <a:off x="1600200" y="3105150"/>
          <a:ext cx="6858000" cy="11160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sp>
        <p:nvSpPr>
          <p:cNvPr id="13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599" y="103170"/>
            <a:ext cx="6324601" cy="461662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8153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599" y="541855"/>
            <a:ext cx="7189703" cy="378249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9614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76224"/>
            <a:ext cx="4267200" cy="417783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9214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133350"/>
            <a:ext cx="4629150" cy="4620578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9831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542925"/>
            <a:ext cx="5210175" cy="19431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0492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895350"/>
            <a:ext cx="6962775" cy="28956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4277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2" y="116869"/>
            <a:ext cx="7772398" cy="139527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365" y="1733550"/>
            <a:ext cx="7756035" cy="2798182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540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57150"/>
            <a:ext cx="6653213" cy="4692096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202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971550"/>
            <a:ext cx="7772399" cy="2541333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3190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4877" y="361949"/>
            <a:ext cx="7786723" cy="4038601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1029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6801" y="57150"/>
            <a:ext cx="1828799" cy="365757"/>
          </a:xfrm>
          <a:prstGeom prst="rect">
            <a:avLst/>
          </a:prstGeom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 wrap="square" lIns="87898" tIns="43950" rIns="87898" bIns="43950" rtlCol="0">
            <a:spAutoFit/>
          </a:bodyPr>
          <a:lstStyle/>
          <a:p>
            <a:pPr marL="439491" indent="-439491">
              <a:buFont typeface="Wingdings" pitchFamily="2" charset="2"/>
              <a:buChar char="q"/>
            </a:pPr>
            <a:r>
              <a:rPr lang="en-US" sz="1600" dirty="0" smtClean="0">
                <a:solidFill>
                  <a:srgbClr val="00B0F0"/>
                </a:solidFill>
              </a:rPr>
              <a:t>Introduction</a:t>
            </a:r>
            <a:r>
              <a:rPr lang="en-US" sz="1800" dirty="0" smtClean="0">
                <a:solidFill>
                  <a:srgbClr val="00B0F0"/>
                </a:solidFill>
              </a:rPr>
              <a:t> :</a:t>
            </a:r>
            <a:endParaRPr lang="en-IN" sz="1800" dirty="0">
              <a:solidFill>
                <a:srgbClr val="00B0F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143000" y="528321"/>
            <a:ext cx="7848600" cy="1815882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IN" b="1" dirty="0">
                <a:solidFill>
                  <a:srgbClr val="FF0000"/>
                </a:solidFill>
              </a:rPr>
              <a:t>Strip </a:t>
            </a:r>
            <a:r>
              <a:rPr lang="en-IN" b="1" dirty="0" smtClean="0">
                <a:solidFill>
                  <a:srgbClr val="FF0000"/>
                </a:solidFill>
              </a:rPr>
              <a:t>Lines:</a:t>
            </a:r>
            <a:endParaRPr lang="en-IN" b="1" dirty="0">
              <a:solidFill>
                <a:srgbClr val="FF0000"/>
              </a:solidFill>
            </a:endParaRPr>
          </a:p>
          <a:p>
            <a:pPr algn="just"/>
            <a:r>
              <a:rPr lang="en-IN" dirty="0"/>
              <a:t>These are the </a:t>
            </a:r>
            <a:r>
              <a:rPr lang="en-IN" i="1" dirty="0"/>
              <a:t>planar transmission lines</a:t>
            </a:r>
            <a:r>
              <a:rPr lang="en-IN" dirty="0"/>
              <a:t>, used at frequencies from 100MHz to 100GHz</a:t>
            </a:r>
            <a:r>
              <a:rPr lang="en-IN" dirty="0" smtClean="0"/>
              <a:t>.</a:t>
            </a:r>
          </a:p>
          <a:p>
            <a:pPr algn="just"/>
            <a:endParaRPr lang="en-IN" sz="1000" dirty="0"/>
          </a:p>
          <a:p>
            <a:pPr algn="just"/>
            <a:r>
              <a:rPr lang="en-IN" dirty="0"/>
              <a:t>A </a:t>
            </a:r>
            <a:r>
              <a:rPr lang="en-IN" b="1" dirty="0"/>
              <a:t>Strip line</a:t>
            </a:r>
            <a:r>
              <a:rPr lang="en-IN" dirty="0"/>
              <a:t> consists of a central thin conducting strip of width </a:t>
            </a:r>
            <a:r>
              <a:rPr lang="en-IN" b="1" dirty="0"/>
              <a:t>ω</a:t>
            </a:r>
            <a:r>
              <a:rPr lang="en-IN" dirty="0"/>
              <a:t> which is greater than its thickness </a:t>
            </a:r>
            <a:r>
              <a:rPr lang="en-IN" b="1" dirty="0"/>
              <a:t>t</a:t>
            </a:r>
            <a:r>
              <a:rPr lang="en-IN" dirty="0"/>
              <a:t>. It is placed inside the low loss dielectric (</a:t>
            </a:r>
            <a:r>
              <a:rPr lang="en-IN" dirty="0" err="1"/>
              <a:t>ε</a:t>
            </a:r>
            <a:r>
              <a:rPr lang="en-IN" baseline="-25000" dirty="0" err="1"/>
              <a:t>r</a:t>
            </a:r>
            <a:r>
              <a:rPr lang="en-IN" dirty="0"/>
              <a:t>) substrate </a:t>
            </a:r>
            <a:r>
              <a:rPr lang="en-IN" dirty="0" smtClean="0"/>
              <a:t>between </a:t>
            </a:r>
            <a:r>
              <a:rPr lang="en-IN" dirty="0"/>
              <a:t>two wide ground plates. The width of the ground plates is five times greater than the spacing between the plates</a:t>
            </a:r>
            <a:r>
              <a:rPr lang="en-IN" dirty="0" smtClean="0"/>
              <a:t>.</a:t>
            </a:r>
            <a:endParaRPr lang="en-IN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2419350"/>
            <a:ext cx="4438650" cy="226695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240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7401" y="1085850"/>
            <a:ext cx="7858446" cy="2830531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38111"/>
            <a:ext cx="6019800" cy="8096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258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09550"/>
            <a:ext cx="6653213" cy="444649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8909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199" y="209550"/>
            <a:ext cx="7534275" cy="11811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163" y="1703733"/>
            <a:ext cx="4943475" cy="136207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497" y="3257550"/>
            <a:ext cx="2667000" cy="10668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0726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361950"/>
            <a:ext cx="7829550" cy="40100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521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438149"/>
            <a:ext cx="7848600" cy="3628922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5379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342900"/>
            <a:ext cx="7534275" cy="14859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7951" y="2142503"/>
            <a:ext cx="3009900" cy="104775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0726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00091"/>
            <a:ext cx="7772400" cy="405765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1838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333375"/>
            <a:ext cx="3514725" cy="9239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8043" y="2044976"/>
            <a:ext cx="3590925" cy="9239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491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090" y="361950"/>
            <a:ext cx="7886700" cy="37719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0903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85750"/>
            <a:ext cx="4267200" cy="16002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626" y="2266949"/>
            <a:ext cx="5334000" cy="81915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536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521" y="732676"/>
            <a:ext cx="7770042" cy="2524873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6617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85750"/>
            <a:ext cx="7703403" cy="4345966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5305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361950"/>
            <a:ext cx="4857750" cy="10382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175" y="2021785"/>
            <a:ext cx="4829175" cy="9525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171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09550"/>
            <a:ext cx="7010400" cy="43434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73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792265269"/>
              </p:ext>
            </p:extLst>
          </p:nvPr>
        </p:nvGraphicFramePr>
        <p:xfrm>
          <a:off x="1143000" y="285750"/>
          <a:ext cx="2438400" cy="5042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999450781"/>
              </p:ext>
            </p:extLst>
          </p:nvPr>
        </p:nvGraphicFramePr>
        <p:xfrm>
          <a:off x="1143001" y="1036204"/>
          <a:ext cx="7391400" cy="31357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</p:spTree>
    <p:extLst>
      <p:ext uri="{BB962C8B-B14F-4D97-AF65-F5344CB8AC3E}">
        <p14:creationId xmlns:p14="http://schemas.microsoft.com/office/powerpoint/2010/main" val="2151798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513023572"/>
              </p:ext>
            </p:extLst>
          </p:nvPr>
        </p:nvGraphicFramePr>
        <p:xfrm>
          <a:off x="3048001" y="342900"/>
          <a:ext cx="2971800" cy="5042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469622614"/>
              </p:ext>
            </p:extLst>
          </p:nvPr>
        </p:nvGraphicFramePr>
        <p:xfrm>
          <a:off x="1371600" y="1054952"/>
          <a:ext cx="7391400" cy="16691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856647497"/>
              </p:ext>
            </p:extLst>
          </p:nvPr>
        </p:nvGraphicFramePr>
        <p:xfrm>
          <a:off x="1600200" y="3105150"/>
          <a:ext cx="6858000" cy="11160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sp>
        <p:nvSpPr>
          <p:cNvPr id="13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</p:spTree>
    <p:extLst>
      <p:ext uri="{BB962C8B-B14F-4D97-AF65-F5344CB8AC3E}">
        <p14:creationId xmlns:p14="http://schemas.microsoft.com/office/powerpoint/2010/main" val="359606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sp>
        <p:nvSpPr>
          <p:cNvPr id="2" name="AutoShape 2" descr="Antenna Size Matters! - Radiocraft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3" name="AutoShape 4" descr="Antenna Size Matters! - Radiocraft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91141" name="Picture 5" descr="C:\Users\Lenovo\Desktop\M&amp;A\Antennas\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740429"/>
            <a:ext cx="1797120" cy="1677951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42" name="Picture 6" descr="C:\Users\Lenovo\Desktop\M&amp;A\Antennas\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1" y="740429"/>
            <a:ext cx="1776903" cy="1677951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43" name="Picture 7" descr="C:\Users\Lenovo\Desktop\M&amp;A\Antennas\3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650589"/>
            <a:ext cx="1797120" cy="1673761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44" name="Picture 8" descr="C:\Users\Lenovo\Desktop\M&amp;A\Antennas\5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650589"/>
            <a:ext cx="1776903" cy="1673761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45" name="Picture 9" descr="C:\Users\Lenovo\Desktop\M&amp;A\Antennas\4.jpe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740429"/>
            <a:ext cx="1447800" cy="1677951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46" name="Picture 10" descr="C:\Users\Lenovo\Desktop\M&amp;A\Antennas\6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1" y="2627929"/>
            <a:ext cx="1447800" cy="1696421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339921" y="129859"/>
            <a:ext cx="1828799" cy="365757"/>
          </a:xfrm>
          <a:prstGeom prst="rect">
            <a:avLst/>
          </a:prstGeom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 wrap="square" lIns="87898" tIns="43950" rIns="87898" bIns="43950" rtlCol="0">
            <a:spAutoFit/>
          </a:bodyPr>
          <a:lstStyle/>
          <a:p>
            <a:pPr marL="439491" indent="-439491">
              <a:buFont typeface="Wingdings" pitchFamily="2" charset="2"/>
              <a:buChar char="q"/>
            </a:pPr>
            <a:r>
              <a:rPr lang="en-US" sz="1600" dirty="0" smtClean="0">
                <a:solidFill>
                  <a:srgbClr val="00B0F0"/>
                </a:solidFill>
              </a:rPr>
              <a:t>Introduction</a:t>
            </a:r>
            <a:r>
              <a:rPr lang="en-US" sz="1800" dirty="0" smtClean="0">
                <a:solidFill>
                  <a:srgbClr val="00B0F0"/>
                </a:solidFill>
              </a:rPr>
              <a:t> :</a:t>
            </a:r>
            <a:endParaRPr lang="en-IN" sz="1800" dirty="0">
              <a:solidFill>
                <a:srgbClr val="00B0F0"/>
              </a:solidFill>
            </a:endParaRPr>
          </a:p>
        </p:txBody>
      </p:sp>
      <p:pic>
        <p:nvPicPr>
          <p:cNvPr id="15" name="Picture 1" descr="C:\Users\Lenovo\Desktop\M&amp;A\Antennas\7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1" y="740429"/>
            <a:ext cx="1612077" cy="3583921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5896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sp>
        <p:nvSpPr>
          <p:cNvPr id="2" name="Rectangle 1"/>
          <p:cNvSpPr/>
          <p:nvPr/>
        </p:nvSpPr>
        <p:spPr>
          <a:xfrm>
            <a:off x="1143000" y="57150"/>
            <a:ext cx="1219200" cy="353943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dirty="0" smtClean="0">
                <a:solidFill>
                  <a:srgbClr val="FF0000"/>
                </a:solidFill>
              </a:rPr>
              <a:t>Definitions:</a:t>
            </a:r>
            <a:endParaRPr lang="en-IN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143000" y="514350"/>
            <a:ext cx="7772400" cy="4108817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en-IN" dirty="0">
                <a:solidFill>
                  <a:srgbClr val="0070C0"/>
                </a:solidFill>
              </a:rPr>
              <a:t>An antenna is </a:t>
            </a:r>
            <a:r>
              <a:rPr lang="en-IN" dirty="0" smtClean="0">
                <a:solidFill>
                  <a:srgbClr val="0070C0"/>
                </a:solidFill>
              </a:rPr>
              <a:t>a metallic </a:t>
            </a:r>
            <a:r>
              <a:rPr lang="en-IN" dirty="0">
                <a:solidFill>
                  <a:srgbClr val="0070C0"/>
                </a:solidFill>
              </a:rPr>
              <a:t>device (as a rod or wire) for radiating or receiving radio </a:t>
            </a:r>
            <a:r>
              <a:rPr lang="en-IN" dirty="0" smtClean="0">
                <a:solidFill>
                  <a:srgbClr val="0070C0"/>
                </a:solidFill>
              </a:rPr>
              <a:t>waves.</a:t>
            </a:r>
          </a:p>
          <a:p>
            <a:pPr marL="725241" lvl="1" indent="-285750" algn="just">
              <a:buFont typeface="Wingdings" pitchFamily="2" charset="2"/>
              <a:buChar char="ü"/>
            </a:pPr>
            <a:r>
              <a:rPr lang="en-IN" dirty="0" smtClean="0"/>
              <a:t>By </a:t>
            </a:r>
            <a:r>
              <a:rPr lang="en-IN" dirty="0"/>
              <a:t>Webster‘s Dictionary </a:t>
            </a:r>
            <a:endParaRPr lang="en-IN" dirty="0" smtClean="0"/>
          </a:p>
          <a:p>
            <a:pPr algn="just"/>
            <a:endParaRPr lang="en-IN" sz="700" dirty="0"/>
          </a:p>
          <a:p>
            <a:pPr marL="285750" indent="-285750" algn="just">
              <a:buFont typeface="Arial" pitchFamily="34" charset="0"/>
              <a:buChar char="•"/>
            </a:pPr>
            <a:r>
              <a:rPr lang="en-IN" dirty="0">
                <a:solidFill>
                  <a:srgbClr val="0070C0"/>
                </a:solidFill>
              </a:rPr>
              <a:t>An antenna is a means for radiating or receiving radio waves.</a:t>
            </a:r>
          </a:p>
          <a:p>
            <a:pPr marL="725241" lvl="1" indent="-285750" algn="just">
              <a:buFont typeface="Wingdings" pitchFamily="2" charset="2"/>
              <a:buChar char="ü"/>
            </a:pPr>
            <a:r>
              <a:rPr lang="en-IN" dirty="0"/>
              <a:t>IEEE Standard </a:t>
            </a:r>
            <a:r>
              <a:rPr lang="en-IN" dirty="0" smtClean="0"/>
              <a:t>Definition (</a:t>
            </a:r>
            <a:r>
              <a:rPr lang="en-IN" dirty="0"/>
              <a:t>IEEE </a:t>
            </a:r>
            <a:r>
              <a:rPr lang="en-IN" dirty="0" err="1"/>
              <a:t>Std</a:t>
            </a:r>
            <a:r>
              <a:rPr lang="en-IN" dirty="0"/>
              <a:t> 145–1983</a:t>
            </a:r>
            <a:r>
              <a:rPr lang="en-IN" dirty="0" smtClean="0"/>
              <a:t>)</a:t>
            </a:r>
          </a:p>
          <a:p>
            <a:pPr marL="725241" lvl="1" indent="-285750" algn="just">
              <a:buFont typeface="Wingdings" pitchFamily="2" charset="2"/>
              <a:buChar char="ü"/>
            </a:pPr>
            <a:endParaRPr lang="en-US" sz="700" dirty="0"/>
          </a:p>
          <a:p>
            <a:pPr marL="285750" indent="-285750" algn="just">
              <a:buFont typeface="Arial" pitchFamily="34" charset="0"/>
              <a:buChar char="•"/>
            </a:pPr>
            <a:r>
              <a:rPr lang="en-IN" dirty="0">
                <a:solidFill>
                  <a:srgbClr val="0070C0"/>
                </a:solidFill>
              </a:rPr>
              <a:t>An antenna is the transitional structure between free-space and a guiding device.</a:t>
            </a:r>
            <a:endParaRPr lang="en-IN" dirty="0" smtClean="0">
              <a:solidFill>
                <a:srgbClr val="0070C0"/>
              </a:solidFill>
            </a:endParaRPr>
          </a:p>
          <a:p>
            <a:pPr marL="725241" lvl="1" indent="-285750" algn="just">
              <a:buFont typeface="Wingdings" pitchFamily="2" charset="2"/>
              <a:buChar char="ü"/>
            </a:pPr>
            <a:r>
              <a:rPr lang="en-IN" dirty="0" smtClean="0"/>
              <a:t>The </a:t>
            </a:r>
            <a:r>
              <a:rPr lang="en-IN" dirty="0"/>
              <a:t>guiding device or transmission line may take the form of a coaxial line or a hollow pipe (waveguide), and it is used to transport electromagnetic energy from the transmitting source to the antenna or from the antenna to the receiver. </a:t>
            </a:r>
            <a:endParaRPr lang="en-IN" dirty="0" smtClean="0"/>
          </a:p>
          <a:p>
            <a:pPr marL="725241" lvl="1" indent="-285750" algn="just">
              <a:buFont typeface="Wingdings" pitchFamily="2" charset="2"/>
              <a:buChar char="ü"/>
            </a:pPr>
            <a:r>
              <a:rPr lang="en-IN" dirty="0" smtClean="0"/>
              <a:t>In </a:t>
            </a:r>
            <a:r>
              <a:rPr lang="en-IN" dirty="0"/>
              <a:t>the former case, we have a transmitting antenna and in the latter a receiving antenna. </a:t>
            </a:r>
            <a:endParaRPr lang="en-IN" dirty="0" smtClean="0"/>
          </a:p>
          <a:p>
            <a:pPr lvl="1" algn="just"/>
            <a:endParaRPr lang="en-IN" sz="900" dirty="0" smtClean="0"/>
          </a:p>
          <a:p>
            <a:pPr marL="285750" indent="-285750" algn="just">
              <a:buFont typeface="Arial" pitchFamily="34" charset="0"/>
              <a:buChar char="•"/>
            </a:pPr>
            <a:r>
              <a:rPr lang="en-IN" dirty="0">
                <a:solidFill>
                  <a:srgbClr val="0070C0"/>
                </a:solidFill>
              </a:rPr>
              <a:t>An antenna is basically a transducer. It converts radio frequency (RF) signal into an electromagnetic (EM) wave of the same frequency.</a:t>
            </a:r>
          </a:p>
        </p:txBody>
      </p:sp>
    </p:spTree>
    <p:extLst>
      <p:ext uri="{BB962C8B-B14F-4D97-AF65-F5344CB8AC3E}">
        <p14:creationId xmlns:p14="http://schemas.microsoft.com/office/powerpoint/2010/main" val="3057839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971550"/>
            <a:ext cx="7781925" cy="27527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1679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8909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914399"/>
            <a:ext cx="6572250" cy="270510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0865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071" y="278202"/>
            <a:ext cx="7772399" cy="1531548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071" y="2117062"/>
            <a:ext cx="7772399" cy="683288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071" y="3080565"/>
            <a:ext cx="7772399" cy="78658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6256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09550"/>
            <a:ext cx="7772400" cy="1168956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5688" y="1643437"/>
            <a:ext cx="6187024" cy="2946543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9878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525" y="547066"/>
            <a:ext cx="7743075" cy="3416532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435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sp>
        <p:nvSpPr>
          <p:cNvPr id="2" name="Rectangle 1"/>
          <p:cNvSpPr/>
          <p:nvPr/>
        </p:nvSpPr>
        <p:spPr>
          <a:xfrm>
            <a:off x="3732508" y="1880428"/>
            <a:ext cx="2064989" cy="353943"/>
          </a:xfrm>
          <a:prstGeom prst="rect">
            <a:avLst/>
          </a:prstGeom>
          <a:noFill/>
          <a:ln w="28575">
            <a:solidFill>
              <a:srgbClr val="00B05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IN" dirty="0"/>
              <a:t>Radiation Pattern</a:t>
            </a:r>
          </a:p>
        </p:txBody>
      </p:sp>
    </p:spTree>
    <p:extLst>
      <p:ext uri="{BB962C8B-B14F-4D97-AF65-F5344CB8AC3E}">
        <p14:creationId xmlns:p14="http://schemas.microsoft.com/office/powerpoint/2010/main" val="2995022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836145"/>
            <a:ext cx="7837057" cy="2442509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1143000" y="188982"/>
            <a:ext cx="1718740" cy="353943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IN" dirty="0"/>
              <a:t>Radiation Pattern</a:t>
            </a:r>
          </a:p>
        </p:txBody>
      </p:sp>
    </p:spTree>
    <p:extLst>
      <p:ext uri="{BB962C8B-B14F-4D97-AF65-F5344CB8AC3E}">
        <p14:creationId xmlns:p14="http://schemas.microsoft.com/office/powerpoint/2010/main" val="4087941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939" y="2876550"/>
            <a:ext cx="7838661" cy="1462529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09550"/>
            <a:ext cx="7848600" cy="2352968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338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33350"/>
            <a:ext cx="4221307" cy="3436888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192" y="3714750"/>
            <a:ext cx="7886700" cy="89535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48936"/>
            <a:ext cx="847725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9016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sp>
        <p:nvSpPr>
          <p:cNvPr id="2" name="Rectangle 1"/>
          <p:cNvSpPr/>
          <p:nvPr/>
        </p:nvSpPr>
        <p:spPr>
          <a:xfrm>
            <a:off x="1143000" y="57150"/>
            <a:ext cx="2358338" cy="353943"/>
          </a:xfrm>
          <a:prstGeom prst="rect">
            <a:avLst/>
          </a:prstGeom>
          <a:noFill/>
          <a:ln w="28575">
            <a:solidFill>
              <a:srgbClr val="00B0F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IN" dirty="0"/>
              <a:t>Normalized field pattern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514350"/>
            <a:ext cx="7848600" cy="146078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093768"/>
            <a:ext cx="1443938" cy="2559708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6530" y="2945863"/>
            <a:ext cx="5109262" cy="70159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4701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sp>
        <p:nvSpPr>
          <p:cNvPr id="6" name="Rectangle 5"/>
          <p:cNvSpPr/>
          <p:nvPr/>
        </p:nvSpPr>
        <p:spPr>
          <a:xfrm>
            <a:off x="1143000" y="57150"/>
            <a:ext cx="2559611" cy="353943"/>
          </a:xfrm>
          <a:prstGeom prst="rect">
            <a:avLst/>
          </a:prstGeom>
          <a:noFill/>
          <a:ln w="28575">
            <a:solidFill>
              <a:srgbClr val="00B0F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IN" dirty="0"/>
              <a:t>Normalized </a:t>
            </a:r>
            <a:r>
              <a:rPr lang="en-IN" dirty="0" smtClean="0"/>
              <a:t>Power </a:t>
            </a:r>
            <a:r>
              <a:rPr lang="en-IN" dirty="0"/>
              <a:t>pattern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756" y="537577"/>
            <a:ext cx="7796644" cy="62995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756" y="1262063"/>
            <a:ext cx="7796644" cy="751876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7217" y="2114550"/>
            <a:ext cx="1631783" cy="2519363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2611" y="2245267"/>
            <a:ext cx="5212789" cy="820541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2611" y="3257550"/>
            <a:ext cx="5212789" cy="115639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3026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03909"/>
            <a:ext cx="4233863" cy="4535683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4949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676275"/>
            <a:ext cx="7858125" cy="196215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3489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sp>
        <p:nvSpPr>
          <p:cNvPr id="2" name="Rectangle 1"/>
          <p:cNvSpPr/>
          <p:nvPr/>
        </p:nvSpPr>
        <p:spPr>
          <a:xfrm>
            <a:off x="1122218" y="713422"/>
            <a:ext cx="7893626" cy="1477328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IN" sz="1500" b="1" dirty="0"/>
              <a:t>Half Power </a:t>
            </a:r>
            <a:r>
              <a:rPr lang="en-IN" sz="1500" b="1" dirty="0" smtClean="0"/>
              <a:t>Beam width</a:t>
            </a:r>
            <a:r>
              <a:rPr lang="en-IN" sz="1500" b="1" dirty="0"/>
              <a:t> (HPBW) </a:t>
            </a:r>
            <a:r>
              <a:rPr lang="en-IN" sz="1500" b="1" dirty="0" smtClean="0"/>
              <a:t>:</a:t>
            </a:r>
          </a:p>
          <a:p>
            <a:pPr algn="just"/>
            <a:r>
              <a:rPr lang="en-IN" sz="1500" dirty="0" smtClean="0"/>
              <a:t>“The</a:t>
            </a:r>
            <a:r>
              <a:rPr lang="en-IN" sz="1500" dirty="0"/>
              <a:t> </a:t>
            </a:r>
            <a:r>
              <a:rPr lang="en-IN" sz="1500" dirty="0" smtClean="0"/>
              <a:t>Half </a:t>
            </a:r>
            <a:r>
              <a:rPr lang="en-IN" sz="1500" dirty="0"/>
              <a:t>Power Beam width (HPBW) </a:t>
            </a:r>
            <a:r>
              <a:rPr lang="en-IN" sz="1500" dirty="0" smtClean="0"/>
              <a:t>is </a:t>
            </a:r>
            <a:r>
              <a:rPr lang="en-IN" sz="1500" dirty="0"/>
              <a:t>the angular separation in which the magnitude of the radiation pattern decrease by 50% (or -3 dB) from the peak of the main </a:t>
            </a:r>
            <a:r>
              <a:rPr lang="en-IN" sz="1500" dirty="0" smtClean="0"/>
              <a:t>beam.”</a:t>
            </a:r>
          </a:p>
          <a:p>
            <a:pPr algn="just"/>
            <a:r>
              <a:rPr lang="en-IN" sz="1500" b="1" dirty="0"/>
              <a:t>First Null Beam Width (FNBW):</a:t>
            </a:r>
          </a:p>
          <a:p>
            <a:pPr algn="just"/>
            <a:r>
              <a:rPr lang="en-IN" sz="1500" dirty="0"/>
              <a:t>“The angular span between the first pattern nulls adjacent to the main lobe, is called as the First Null Beam Width</a:t>
            </a:r>
            <a:r>
              <a:rPr lang="en-IN" sz="1500" dirty="0" smtClean="0"/>
              <a:t>.”</a:t>
            </a:r>
            <a:endParaRPr lang="en-IN" sz="1500" dirty="0"/>
          </a:p>
        </p:txBody>
      </p:sp>
      <p:pic>
        <p:nvPicPr>
          <p:cNvPr id="9218" name="Picture 2" descr="C:\Users\Lenovo\Desktop\pbschaw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8074" y="2768033"/>
            <a:ext cx="1984955" cy="1937317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218" y="2285378"/>
            <a:ext cx="6905625" cy="3810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1171575" y="57150"/>
            <a:ext cx="3948966" cy="615553"/>
          </a:xfrm>
          <a:prstGeom prst="rect">
            <a:avLst/>
          </a:prstGeom>
          <a:noFill/>
          <a:ln w="28575">
            <a:solidFill>
              <a:srgbClr val="00B05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en-IN" dirty="0"/>
              <a:t>Beam </a:t>
            </a:r>
            <a:r>
              <a:rPr lang="en-IN" dirty="0" smtClean="0"/>
              <a:t>width: </a:t>
            </a:r>
          </a:p>
          <a:p>
            <a:r>
              <a:rPr lang="en-IN" dirty="0" smtClean="0"/>
              <a:t>      It is the measure of sharpness of beam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71151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33349"/>
            <a:ext cx="4114800" cy="4508681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4593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623886"/>
            <a:ext cx="7639050" cy="32861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4831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199" y="313459"/>
            <a:ext cx="7629525" cy="9144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199" y="1443036"/>
            <a:ext cx="5676900" cy="16478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6919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819150"/>
            <a:ext cx="7267575" cy="318135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611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1026" name="Picture 2" descr="C:\Users\Lenovo\Desktop\M&amp;A\Antennas\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504950"/>
            <a:ext cx="3810001" cy="2698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3276600" y="721190"/>
            <a:ext cx="3328283" cy="353943"/>
          </a:xfrm>
          <a:prstGeom prst="rect">
            <a:avLst/>
          </a:prstGeom>
          <a:noFill/>
          <a:ln w="28575">
            <a:solidFill>
              <a:srgbClr val="00B05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buFont typeface="+mj-lt"/>
              <a:buAutoNum type="arabicPeriod" startAt="3"/>
            </a:pPr>
            <a:r>
              <a:rPr lang="en-IN" dirty="0" smtClean="0"/>
              <a:t>Beam Area or Beam Solid Angle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580778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1" y="114300"/>
            <a:ext cx="7867650" cy="85725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499997"/>
            <a:ext cx="3590926" cy="3131621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085850"/>
            <a:ext cx="2943225" cy="2667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482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54842"/>
            <a:ext cx="7772400" cy="3365802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3988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666750"/>
            <a:ext cx="7839075" cy="2905457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2298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966651"/>
            <a:ext cx="7696200" cy="2161854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2082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219200" y="666750"/>
            <a:ext cx="7162800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Beam Area in terms of Solid Angle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/>
              <a:t>Beam Area in terms of </a:t>
            </a:r>
            <a:r>
              <a:rPr lang="en-US" dirty="0" smtClean="0"/>
              <a:t>Normalized </a:t>
            </a:r>
            <a:r>
              <a:rPr lang="en-US" smtClean="0"/>
              <a:t>Power Pattern</a:t>
            </a:r>
            <a:endParaRPr lang="en-US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dirty="0"/>
              <a:t>Beam Area in terms of </a:t>
            </a:r>
            <a:r>
              <a:rPr lang="en-US" dirty="0" smtClean="0"/>
              <a:t>Half Power Points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1502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537730"/>
            <a:ext cx="7848600" cy="3263599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874192"/>
            <a:ext cx="2390775" cy="218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581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410864"/>
            <a:ext cx="7627705" cy="1349971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879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1" y="885825"/>
            <a:ext cx="7848599" cy="1526537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402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511" y="228600"/>
            <a:ext cx="7897090" cy="753699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1935" y="1231323"/>
            <a:ext cx="3019425" cy="131445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292" y="1207078"/>
            <a:ext cx="2524125" cy="345757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5315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919161"/>
            <a:ext cx="4991100" cy="269557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89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338274"/>
            <a:ext cx="7305675" cy="1838052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720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85749"/>
            <a:ext cx="3767138" cy="4374999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4260" y="2876548"/>
            <a:ext cx="3248025" cy="12668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9934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657350"/>
            <a:ext cx="3590925" cy="2886075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3810000" y="1121893"/>
            <a:ext cx="2165978" cy="353943"/>
          </a:xfrm>
          <a:prstGeom prst="rect">
            <a:avLst/>
          </a:prstGeom>
          <a:noFill/>
          <a:ln w="28575">
            <a:solidFill>
              <a:srgbClr val="00B05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buFont typeface="+mj-lt"/>
              <a:buAutoNum type="arabicPeriod" startAt="4"/>
            </a:pPr>
            <a:r>
              <a:rPr lang="en-IN" dirty="0"/>
              <a:t>Radiation Intensity</a:t>
            </a:r>
          </a:p>
        </p:txBody>
      </p:sp>
    </p:spTree>
    <p:extLst>
      <p:ext uri="{BB962C8B-B14F-4D97-AF65-F5344CB8AC3E}">
        <p14:creationId xmlns:p14="http://schemas.microsoft.com/office/powerpoint/2010/main" val="1535904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085850"/>
            <a:ext cx="7620000" cy="1722587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0352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sp>
        <p:nvSpPr>
          <p:cNvPr id="2" name="Rectangle 1"/>
          <p:cNvSpPr/>
          <p:nvPr/>
        </p:nvSpPr>
        <p:spPr>
          <a:xfrm>
            <a:off x="3657600" y="1581150"/>
            <a:ext cx="1896673" cy="353943"/>
          </a:xfrm>
          <a:prstGeom prst="rect">
            <a:avLst/>
          </a:prstGeom>
          <a:noFill/>
          <a:ln w="28575">
            <a:solidFill>
              <a:srgbClr val="00B05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buFont typeface="+mj-lt"/>
              <a:buAutoNum type="arabicPeriod" startAt="5"/>
            </a:pPr>
            <a:r>
              <a:rPr lang="en-IN" dirty="0"/>
              <a:t>Beam Efficiency</a:t>
            </a:r>
          </a:p>
        </p:txBody>
      </p:sp>
    </p:spTree>
    <p:extLst>
      <p:ext uri="{BB962C8B-B14F-4D97-AF65-F5344CB8AC3E}">
        <p14:creationId xmlns:p14="http://schemas.microsoft.com/office/powerpoint/2010/main" val="1543574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454818"/>
            <a:ext cx="7761897" cy="3624262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201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19" y="1257300"/>
            <a:ext cx="97128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ooter Placeholder 6"/>
          <p:cNvSpPr txBox="1">
            <a:spLocks/>
          </p:cNvSpPr>
          <p:nvPr/>
        </p:nvSpPr>
        <p:spPr>
          <a:xfrm>
            <a:off x="1066801" y="4800603"/>
            <a:ext cx="6172200" cy="27384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lIns="87898" tIns="43950" rIns="87898" bIns="43950" anchor="ctr"/>
          <a:lstStyle/>
          <a:p>
            <a:pPr>
              <a:defRPr/>
            </a:pPr>
            <a:r>
              <a:rPr lang="en-US" sz="1400" dirty="0">
                <a:latin typeface="+mn-lt"/>
              </a:rPr>
              <a:t>Guruprasad KN,  Assistant Professor,  Dept. of E&amp;C,  ATME CE, Mysuru</a:t>
            </a:r>
          </a:p>
        </p:txBody>
      </p:sp>
      <p:sp>
        <p:nvSpPr>
          <p:cNvPr id="6" name="Rectangle 5"/>
          <p:cNvSpPr/>
          <p:nvPr/>
        </p:nvSpPr>
        <p:spPr>
          <a:xfrm>
            <a:off x="3657600" y="1581150"/>
            <a:ext cx="2304285" cy="353943"/>
          </a:xfrm>
          <a:prstGeom prst="rect">
            <a:avLst/>
          </a:prstGeom>
          <a:noFill/>
          <a:ln w="28575">
            <a:solidFill>
              <a:srgbClr val="00B05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buFont typeface="+mj-lt"/>
              <a:buAutoNum type="arabicPeriod" startAt="6"/>
            </a:pPr>
            <a:r>
              <a:rPr lang="en-IN" dirty="0"/>
              <a:t>Directivity and Gain</a:t>
            </a:r>
          </a:p>
        </p:txBody>
      </p:sp>
    </p:spTree>
    <p:extLst>
      <p:ext uri="{BB962C8B-B14F-4D97-AF65-F5344CB8AC3E}">
        <p14:creationId xmlns:p14="http://schemas.microsoft.com/office/powerpoint/2010/main" val="100704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22407</TotalTime>
  <Words>3191</Words>
  <Application>Microsoft Office PowerPoint</Application>
  <PresentationFormat>On-screen Show (16:9)</PresentationFormat>
  <Paragraphs>550</Paragraphs>
  <Slides>140</Slides>
  <Notes>140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140</vt:i4>
      </vt:variant>
    </vt:vector>
  </HeadingPairs>
  <TitlesOfParts>
    <vt:vector size="141" baseType="lpstr">
      <vt:lpstr>Solstice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GURUPRASAD KN</dc:creator>
  <cp:lastModifiedBy>Lenovo</cp:lastModifiedBy>
  <cp:revision>567</cp:revision>
  <dcterms:created xsi:type="dcterms:W3CDTF">2006-08-16T00:00:00Z</dcterms:created>
  <dcterms:modified xsi:type="dcterms:W3CDTF">2025-08-13T09:45:29Z</dcterms:modified>
</cp:coreProperties>
</file>